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</file>

<file path=ppt/presentation.xml><?xml version="1.0" encoding="utf-8"?>
<p:presentation xmlns:p="http://schemas.openxmlformats.org/presentationml/2006/main" xmlns:r="http://schemas.openxmlformats.org/officeDocument/2006/relationships" xmlns:a="http://schemas.openxmlformats.org/drawingml/2006/main" saveSubsetFonts="1">
  <p:sldMasterIdLst>
    <p:sldMasterId id="2147483648" r:id="rId1"/>
  </p:sldMasterIdLst>
  <p:notesMasterIdLst>
    <p:notesMasterId r:id="rId2"/>
  </p:notesMasterIdLst>
  <p:sldIdLst>
    <p:sldId id="257" r:id="rId3"/>
    <p:sldId id="258" r:id="rId4"/>
    <p:sldId id="259" r:id="rId5"/>
    <p:sldId id="260" r:id="rId6"/>
    <p:sldId id="261" r:id="rId7"/>
  </p:sldIdLst>
  <p:sldSz type="screen4x3" cy="6858000" cx="9144000"/>
  <p:notesSz cx="6858000" cy="9144000"/>
  <p:defaultTextStyle>
    <a:defPPr>
      <a:defRPr lang="zh-CN"/>
    </a:defPPr>
    <a:lvl1pPr algn="l" defTabSz="914400" eaLnBrk="1" hangingPunct="1" latinLnBrk="0" marL="0" rtl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algn="l" defTabSz="914400" eaLnBrk="1" hangingPunct="1" latinLnBrk="0" marL="457200" rtl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algn="l" defTabSz="914400" eaLnBrk="1" hangingPunct="1" latinLnBrk="0" marL="914400" rtl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algn="l" defTabSz="914400" eaLnBrk="1" hangingPunct="1" latinLnBrk="0" marL="1371600" rtl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algn="l" defTabSz="914400" eaLnBrk="1" hangingPunct="1" latinLnBrk="0" marL="1828800" rtl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algn="l" defTabSz="914400" eaLnBrk="1" hangingPunct="1" latinLnBrk="0" marL="2286000" rtl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algn="l" defTabSz="914400" eaLnBrk="1" hangingPunct="1" latinLnBrk="0" marL="2743200" rtl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algn="l" defTabSz="914400" eaLnBrk="1" hangingPunct="1" latinLnBrk="0" marL="3200400" rtl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algn="l" defTabSz="914400" eaLnBrk="1" hangingPunct="1" latinLnBrk="0" marL="3657600" rtl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p="http://schemas.openxmlformats.org/presentationml/2006/main" xmlns:r="http://schemas.openxmlformats.org/officeDocument/2006/relationships" xmlns:a="http://schemas.openxmlformats.org/drawing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p="http://schemas.openxmlformats.org/presentationml/2006/main" xmlns:r="http://schemas.openxmlformats.org/officeDocument/2006/relationships" xmlns:a="http://schemas.openxmlformats.org/drawing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446" y="108"/>
      </p:cViewPr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tableStyles" Target="tableStyles.xml"/><Relationship Id="rId9" Type="http://schemas.openxmlformats.org/officeDocument/2006/relationships/presProps" Target="presProps.xml"/><Relationship Id="rId10" Type="http://schemas.openxmlformats.org/officeDocument/2006/relationships/viewProps" Target="viewProps.xml"/><Relationship Id="rId11" Type="http://schemas.openxmlformats.org/officeDocument/2006/relationships/theme" Target="theme/theme1.xml"/></Relationships>
</file>

<file path=ppt/notesMasters/_rels/notesMaster1.xml.rels><?xml version="1.0" encoding="UTF-8" standalone="yes"?>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35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5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1"/>
            <a:ext cx="3076575" cy="512763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t" anchorCtr="0" bIns="45745" compatLnSpc="1" lIns="91492" numCol="1" rIns="91492" tIns="45745" vert="horz" wrap="square">
            <a:prstTxWarp prst="textNoShape"/>
          </a:bodyPr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104865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9" y="1"/>
            <a:ext cx="3076575" cy="512763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t" anchorCtr="0" bIns="45745" compatLnSpc="1" lIns="91492" numCol="1" rIns="91492" tIns="45745" vert="horz" wrap="square">
            <a:prstTxWarp prst="textNoShape"/>
          </a:bodyPr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1048654" name="Rectangle 4"/>
          <p:cNvSpPr>
            <a:spLocks noChangeAspect="1" noRot="1" noGrp="1" noChangeArrowheads="1" noTextEdit="1"/>
          </p:cNvSpPr>
          <p:nvPr>
            <p:ph type="sldImg" idx="2"/>
          </p:nvPr>
        </p:nvSpPr>
        <p:spPr bwMode="auto">
          <a:xfrm>
            <a:off x="990600" y="766763"/>
            <a:ext cx="5118100" cy="3838575"/>
          </a:xfrm>
          <a:prstGeom prst="rect"/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04865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4" y="4862514"/>
            <a:ext cx="5680075" cy="4605337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t" anchorCtr="0" bIns="45745" compatLnSpc="1" lIns="91492" numCol="1" rIns="91492" tIns="45745" vert="horz" wrap="square">
            <a:prstTxWarp prst="textNoShape"/>
          </a:bodyPr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4865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9720264"/>
            <a:ext cx="3076575" cy="512762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b" anchorCtr="0" bIns="45745" compatLnSpc="1" lIns="91492" numCol="1" rIns="91492" tIns="45745" vert="horz" wrap="square">
            <a:prstTxWarp prst="textNoShape"/>
          </a:bodyPr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104865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9" y="9720264"/>
            <a:ext cx="3076575" cy="512762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b" anchorCtr="0" bIns="45745" compatLnSpc="1" lIns="91492" numCol="1" rIns="91492" tIns="45745" vert="horz" wrap="square">
            <a:prstTxWarp prst="textNoShape"/>
          </a:bodyPr>
          <a:lstStyle>
            <a:lvl1pPr algn="r">
              <a:defRPr sz="1100"/>
            </a:lvl1pPr>
          </a:lstStyle>
          <a:p>
            <a:fld id="{A9A0EA98-5831-4853-B862-C702E6EB345C}" type="slidenum">
              <a:rPr lang="en-US"/>
              <a:t>‹#›</a:t>
            </a:fld>
            <a:endParaRPr lang="en-US"/>
          </a:p>
        </p:txBody>
      </p:sp>
    </p:spTree>
  </p:cSld>
  <p:clrMap accent1="accent1" accent2="accent2" accent3="accent3" accent4="accent4" accent5="accent5" accent6="accent6" bg1="lt1" bg2="lt2" tx1="dk1" tx2="dk2" hlink="hlink" folHlink="folHlink"/>
  <p:notesStyle>
    <a:lvl1pPr algn="l" fontAlgn="base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algn="l" fontAlgn="base" marL="457200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algn="l" fontAlgn="base" marL="914400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algn="l" fontAlgn="base" marL="1371600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algn="l" fontAlgn="base" marL="1828800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algn="l" defTabSz="914400" eaLnBrk="1" hangingPunct="1" latinLnBrk="0" marL="2286000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algn="l" defTabSz="914400" eaLnBrk="1" hangingPunct="1" latinLnBrk="0" marL="2743200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algn="l" defTabSz="914400" eaLnBrk="1" hangingPunct="1" latinLnBrk="0" marL="3200400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algn="l" defTabSz="914400" eaLnBrk="1" hangingPunct="1" latinLnBrk="0" marL="3657600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title">
  <p:cSld name="Title Slide">
    <p:spTree>
      <p:nvGrpSpPr>
        <p:cNvPr id="23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88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589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algn="ctr" indent="0" marL="0">
              <a:buNone/>
              <a:defRPr sz="2400"/>
            </a:lvl1pPr>
            <a:lvl2pPr algn="ctr" indent="0" marL="457200">
              <a:buNone/>
              <a:defRPr sz="2000"/>
            </a:lvl2pPr>
            <a:lvl3pPr algn="ctr" indent="0" marL="914400">
              <a:buNone/>
              <a:defRPr sz="1800"/>
            </a:lvl3pPr>
            <a:lvl4pPr algn="ctr" indent="0" marL="1371600">
              <a:buNone/>
              <a:defRPr sz="1600"/>
            </a:lvl4pPr>
            <a:lvl5pPr algn="ctr" indent="0" marL="1828800">
              <a:buNone/>
              <a:defRPr sz="1600"/>
            </a:lvl5pPr>
            <a:lvl6pPr algn="ctr" indent="0" marL="2286000">
              <a:buNone/>
              <a:defRPr sz="1600"/>
            </a:lvl6pPr>
            <a:lvl7pPr algn="ctr" indent="0" marL="2743200">
              <a:buNone/>
              <a:defRPr sz="1600"/>
            </a:lvl7pPr>
            <a:lvl8pPr algn="ctr" indent="0" marL="3200400">
              <a:buNone/>
              <a:defRPr sz="1600"/>
            </a:lvl8pPr>
            <a:lvl9pPr algn="ctr" indent="0" marL="3657600">
              <a:buNone/>
              <a:defRPr sz="1600"/>
            </a:lvl9pPr>
          </a:lstStyle>
          <a:p>
            <a:r>
              <a:rPr altLang="zh-CN" lang="en-US" smtClean="0"/>
              <a:t>Click to edit Master subtitle style</a:t>
            </a:r>
            <a:endParaRPr dirty="0" lang="en-US"/>
          </a:p>
        </p:txBody>
      </p:sp>
      <p:sp>
        <p:nvSpPr>
          <p:cNvPr id="1048590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591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592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vertTx">
  <p:cSld name="Title and Vertical Text">
    <p:spTree>
      <p:nvGrpSpPr>
        <p:cNvPr id="3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22" name="Title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62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p>
            <a:pPr lvl="0"/>
            <a:r>
              <a:rPr altLang="zh-CN" lang="en-US" smtClean="0"/>
              <a:t>Click to edit Master text styles</a:t>
            </a:r>
          </a:p>
          <a:p>
            <a:pPr lvl="1"/>
            <a:r>
              <a:rPr altLang="zh-CN" lang="en-US" smtClean="0"/>
              <a:t>Second level</a:t>
            </a:r>
          </a:p>
          <a:p>
            <a:pPr lvl="2"/>
            <a:r>
              <a:rPr altLang="zh-CN" lang="en-US" smtClean="0"/>
              <a:t>Third level</a:t>
            </a:r>
          </a:p>
          <a:p>
            <a:pPr lvl="3"/>
            <a:r>
              <a:rPr altLang="zh-CN" lang="en-US" smtClean="0"/>
              <a:t>Fourth level</a:t>
            </a:r>
          </a:p>
          <a:p>
            <a:pPr lvl="4"/>
            <a:r>
              <a:rPr altLang="zh-CN" lang="en-US" smtClean="0"/>
              <a:t>Fifth level</a:t>
            </a:r>
            <a:endParaRPr dirty="0" lang="en-US"/>
          </a:p>
        </p:txBody>
      </p:sp>
      <p:sp>
        <p:nvSpPr>
          <p:cNvPr id="104862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62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62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vertTitleAndTx">
  <p:cSld name="Vertical Title and Text">
    <p:spTree>
      <p:nvGrpSpPr>
        <p:cNvPr id="27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06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607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p>
            <a:pPr lvl="0"/>
            <a:r>
              <a:rPr altLang="zh-CN" lang="en-US" smtClean="0"/>
              <a:t>Click to edit Master text styles</a:t>
            </a:r>
          </a:p>
          <a:p>
            <a:pPr lvl="1"/>
            <a:r>
              <a:rPr altLang="zh-CN" lang="en-US" smtClean="0"/>
              <a:t>Second level</a:t>
            </a:r>
          </a:p>
          <a:p>
            <a:pPr lvl="2"/>
            <a:r>
              <a:rPr altLang="zh-CN" lang="en-US" smtClean="0"/>
              <a:t>Third level</a:t>
            </a:r>
          </a:p>
          <a:p>
            <a:pPr lvl="3"/>
            <a:r>
              <a:rPr altLang="zh-CN" lang="en-US" smtClean="0"/>
              <a:t>Fourth level</a:t>
            </a:r>
          </a:p>
          <a:p>
            <a:pPr lvl="4"/>
            <a:r>
              <a:rPr altLang="zh-CN" lang="en-US" smtClean="0"/>
              <a:t>Fifth level</a:t>
            </a:r>
            <a:endParaRPr dirty="0" lang="en-US"/>
          </a:p>
        </p:txBody>
      </p:sp>
      <p:sp>
        <p:nvSpPr>
          <p:cNvPr id="104860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60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6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28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11" name="Title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612" name="Content Placeholder 2"/>
          <p:cNvSpPr>
            <a:spLocks noGrp="1"/>
          </p:cNvSpPr>
          <p:nvPr>
            <p:ph idx="1"/>
          </p:nvPr>
        </p:nvSpPr>
        <p:spPr/>
        <p:txBody>
          <a:bodyPr/>
          <a:p>
            <a:pPr lvl="0"/>
            <a:r>
              <a:rPr altLang="zh-CN" lang="en-US" smtClean="0"/>
              <a:t>Click to edit Master text styles</a:t>
            </a:r>
          </a:p>
          <a:p>
            <a:pPr lvl="1"/>
            <a:r>
              <a:rPr altLang="zh-CN" lang="en-US" smtClean="0"/>
              <a:t>Second level</a:t>
            </a:r>
          </a:p>
          <a:p>
            <a:pPr lvl="2"/>
            <a:r>
              <a:rPr altLang="zh-CN" lang="en-US" smtClean="0"/>
              <a:t>Third level</a:t>
            </a:r>
          </a:p>
          <a:p>
            <a:pPr lvl="3"/>
            <a:r>
              <a:rPr altLang="zh-CN" lang="en-US" smtClean="0"/>
              <a:t>Fourth level</a:t>
            </a:r>
          </a:p>
          <a:p>
            <a:pPr lvl="4"/>
            <a:r>
              <a:rPr altLang="zh-CN" lang="en-US" smtClean="0"/>
              <a:t>Fifth level</a:t>
            </a:r>
            <a:endParaRPr dirty="0" lang="en-US"/>
          </a:p>
        </p:txBody>
      </p:sp>
      <p:sp>
        <p:nvSpPr>
          <p:cNvPr id="104861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61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61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secHead">
  <p:cSld name="Section Header">
    <p:spTree>
      <p:nvGrpSpPr>
        <p:cNvPr id="3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27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628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indent="0" marL="0">
              <a:buNone/>
              <a:defRPr sz="2400">
                <a:solidFill>
                  <a:schemeClr val="tx1"/>
                </a:solidFill>
              </a:defRPr>
            </a:lvl1pPr>
            <a:lvl2pPr indent="0" marL="45720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indent="0" marL="91440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indent="0" marL="13716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indent="0" marL="18288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indent="0" marL="22860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indent="0" marL="27432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indent="0" marL="32004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indent="0" marL="36576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altLang="zh-CN" lang="en-US" smtClean="0"/>
              <a:t>Click to edit Master text styles</a:t>
            </a:r>
          </a:p>
        </p:txBody>
      </p:sp>
      <p:sp>
        <p:nvSpPr>
          <p:cNvPr id="1048629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630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631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twoObj">
  <p:cSld name="Two Content">
    <p:spTree>
      <p:nvGrpSpPr>
        <p:cNvPr id="3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32" name="Title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63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p>
            <a:pPr lvl="0"/>
            <a:r>
              <a:rPr altLang="zh-CN" lang="en-US" smtClean="0"/>
              <a:t>Click to edit Master text styles</a:t>
            </a:r>
          </a:p>
          <a:p>
            <a:pPr lvl="1"/>
            <a:r>
              <a:rPr altLang="zh-CN" lang="en-US" smtClean="0"/>
              <a:t>Second level</a:t>
            </a:r>
          </a:p>
          <a:p>
            <a:pPr lvl="2"/>
            <a:r>
              <a:rPr altLang="zh-CN" lang="en-US" smtClean="0"/>
              <a:t>Third level</a:t>
            </a:r>
          </a:p>
          <a:p>
            <a:pPr lvl="3"/>
            <a:r>
              <a:rPr altLang="zh-CN" lang="en-US" smtClean="0"/>
              <a:t>Fourth level</a:t>
            </a:r>
          </a:p>
          <a:p>
            <a:pPr lvl="4"/>
            <a:r>
              <a:rPr altLang="zh-CN" lang="en-US" smtClean="0"/>
              <a:t>Fifth level</a:t>
            </a:r>
            <a:endParaRPr dirty="0" lang="en-US"/>
          </a:p>
        </p:txBody>
      </p:sp>
      <p:sp>
        <p:nvSpPr>
          <p:cNvPr id="104863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p>
            <a:pPr lvl="0"/>
            <a:r>
              <a:rPr altLang="zh-CN" lang="en-US" smtClean="0"/>
              <a:t>Click to edit Master text styles</a:t>
            </a:r>
          </a:p>
          <a:p>
            <a:pPr lvl="1"/>
            <a:r>
              <a:rPr altLang="zh-CN" lang="en-US" smtClean="0"/>
              <a:t>Second level</a:t>
            </a:r>
          </a:p>
          <a:p>
            <a:pPr lvl="2"/>
            <a:r>
              <a:rPr altLang="zh-CN" lang="en-US" smtClean="0"/>
              <a:t>Third level</a:t>
            </a:r>
          </a:p>
          <a:p>
            <a:pPr lvl="3"/>
            <a:r>
              <a:rPr altLang="zh-CN" lang="en-US" smtClean="0"/>
              <a:t>Fourth level</a:t>
            </a:r>
          </a:p>
          <a:p>
            <a:pPr lvl="4"/>
            <a:r>
              <a:rPr altLang="zh-CN" lang="en-US" smtClean="0"/>
              <a:t>Fifth level</a:t>
            </a:r>
            <a:endParaRPr dirty="0" lang="en-US"/>
          </a:p>
        </p:txBody>
      </p:sp>
      <p:sp>
        <p:nvSpPr>
          <p:cNvPr id="104863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63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63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twoTxTwoObj">
  <p:cSld name="Comparison">
    <p:spTree>
      <p:nvGrpSpPr>
        <p:cNvPr id="33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38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639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indent="0" marL="0">
              <a:buNone/>
              <a:defRPr b="1" sz="2400"/>
            </a:lvl1pPr>
            <a:lvl2pPr indent="0" marL="457200">
              <a:buNone/>
              <a:defRPr b="1" sz="2000"/>
            </a:lvl2pPr>
            <a:lvl3pPr indent="0" marL="914400">
              <a:buNone/>
              <a:defRPr b="1" sz="1800"/>
            </a:lvl3pPr>
            <a:lvl4pPr indent="0" marL="1371600">
              <a:buNone/>
              <a:defRPr b="1" sz="1600"/>
            </a:lvl4pPr>
            <a:lvl5pPr indent="0" marL="1828800">
              <a:buNone/>
              <a:defRPr b="1" sz="1600"/>
            </a:lvl5pPr>
            <a:lvl6pPr indent="0" marL="2286000">
              <a:buNone/>
              <a:defRPr b="1" sz="1600"/>
            </a:lvl6pPr>
            <a:lvl7pPr indent="0" marL="2743200">
              <a:buNone/>
              <a:defRPr b="1" sz="1600"/>
            </a:lvl7pPr>
            <a:lvl8pPr indent="0" marL="3200400">
              <a:buNone/>
              <a:defRPr b="1" sz="1600"/>
            </a:lvl8pPr>
            <a:lvl9pPr indent="0" marL="3657600">
              <a:buNone/>
              <a:defRPr b="1" sz="1600"/>
            </a:lvl9pPr>
          </a:lstStyle>
          <a:p>
            <a:pPr lvl="0"/>
            <a:r>
              <a:rPr altLang="zh-CN" lang="en-US" smtClean="0"/>
              <a:t>Click to edit Master text styles</a:t>
            </a:r>
          </a:p>
        </p:txBody>
      </p:sp>
      <p:sp>
        <p:nvSpPr>
          <p:cNvPr id="1048640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p>
            <a:pPr lvl="0"/>
            <a:r>
              <a:rPr altLang="zh-CN" lang="en-US" smtClean="0"/>
              <a:t>Click to edit Master text styles</a:t>
            </a:r>
          </a:p>
          <a:p>
            <a:pPr lvl="1"/>
            <a:r>
              <a:rPr altLang="zh-CN" lang="en-US" smtClean="0"/>
              <a:t>Second level</a:t>
            </a:r>
          </a:p>
          <a:p>
            <a:pPr lvl="2"/>
            <a:r>
              <a:rPr altLang="zh-CN" lang="en-US" smtClean="0"/>
              <a:t>Third level</a:t>
            </a:r>
          </a:p>
          <a:p>
            <a:pPr lvl="3"/>
            <a:r>
              <a:rPr altLang="zh-CN" lang="en-US" smtClean="0"/>
              <a:t>Fourth level</a:t>
            </a:r>
          </a:p>
          <a:p>
            <a:pPr lvl="4"/>
            <a:r>
              <a:rPr altLang="zh-CN" lang="en-US" smtClean="0"/>
              <a:t>Fifth level</a:t>
            </a:r>
            <a:endParaRPr dirty="0" lang="en-US"/>
          </a:p>
        </p:txBody>
      </p:sp>
      <p:sp>
        <p:nvSpPr>
          <p:cNvPr id="1048641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indent="0" marL="0">
              <a:buNone/>
              <a:defRPr b="1" sz="2400"/>
            </a:lvl1pPr>
            <a:lvl2pPr indent="0" marL="457200">
              <a:buNone/>
              <a:defRPr b="1" sz="2000"/>
            </a:lvl2pPr>
            <a:lvl3pPr indent="0" marL="914400">
              <a:buNone/>
              <a:defRPr b="1" sz="1800"/>
            </a:lvl3pPr>
            <a:lvl4pPr indent="0" marL="1371600">
              <a:buNone/>
              <a:defRPr b="1" sz="1600"/>
            </a:lvl4pPr>
            <a:lvl5pPr indent="0" marL="1828800">
              <a:buNone/>
              <a:defRPr b="1" sz="1600"/>
            </a:lvl5pPr>
            <a:lvl6pPr indent="0" marL="2286000">
              <a:buNone/>
              <a:defRPr b="1" sz="1600"/>
            </a:lvl6pPr>
            <a:lvl7pPr indent="0" marL="2743200">
              <a:buNone/>
              <a:defRPr b="1" sz="1600"/>
            </a:lvl7pPr>
            <a:lvl8pPr indent="0" marL="3200400">
              <a:buNone/>
              <a:defRPr b="1" sz="1600"/>
            </a:lvl8pPr>
            <a:lvl9pPr indent="0" marL="3657600">
              <a:buNone/>
              <a:defRPr b="1" sz="1600"/>
            </a:lvl9pPr>
          </a:lstStyle>
          <a:p>
            <a:pPr lvl="0"/>
            <a:r>
              <a:rPr altLang="zh-CN" lang="en-US" smtClean="0"/>
              <a:t>Click to edit Master text styles</a:t>
            </a:r>
          </a:p>
        </p:txBody>
      </p:sp>
      <p:sp>
        <p:nvSpPr>
          <p:cNvPr id="1048642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p>
            <a:pPr lvl="0"/>
            <a:r>
              <a:rPr altLang="zh-CN" lang="en-US" smtClean="0"/>
              <a:t>Click to edit Master text styles</a:t>
            </a:r>
          </a:p>
          <a:p>
            <a:pPr lvl="1"/>
            <a:r>
              <a:rPr altLang="zh-CN" lang="en-US" smtClean="0"/>
              <a:t>Second level</a:t>
            </a:r>
          </a:p>
          <a:p>
            <a:pPr lvl="2"/>
            <a:r>
              <a:rPr altLang="zh-CN" lang="en-US" smtClean="0"/>
              <a:t>Third level</a:t>
            </a:r>
          </a:p>
          <a:p>
            <a:pPr lvl="3"/>
            <a:r>
              <a:rPr altLang="zh-CN" lang="en-US" smtClean="0"/>
              <a:t>Fourth level</a:t>
            </a:r>
          </a:p>
          <a:p>
            <a:pPr lvl="4"/>
            <a:r>
              <a:rPr altLang="zh-CN" lang="en-US" smtClean="0"/>
              <a:t>Fifth level</a:t>
            </a:r>
            <a:endParaRPr dirty="0" lang="en-US"/>
          </a:p>
        </p:txBody>
      </p:sp>
      <p:sp>
        <p:nvSpPr>
          <p:cNvPr id="1048643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644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645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titleOnly">
  <p:cSld name="Title Only">
    <p:spTree>
      <p:nvGrpSpPr>
        <p:cNvPr id="26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02" name="Title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60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60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60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blank">
  <p:cSld name="Blank">
    <p:spTree>
      <p:nvGrpSpPr>
        <p:cNvPr id="19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81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582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583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Tx">
  <p:cSld name="Content with Caption">
    <p:spTree>
      <p:nvGrpSpPr>
        <p:cNvPr id="34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46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647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altLang="zh-CN" lang="en-US" smtClean="0"/>
              <a:t>Click to edit Master text styles</a:t>
            </a:r>
          </a:p>
          <a:p>
            <a:pPr lvl="1"/>
            <a:r>
              <a:rPr altLang="zh-CN" lang="en-US" smtClean="0"/>
              <a:t>Second level</a:t>
            </a:r>
          </a:p>
          <a:p>
            <a:pPr lvl="2"/>
            <a:r>
              <a:rPr altLang="zh-CN" lang="en-US" smtClean="0"/>
              <a:t>Third level</a:t>
            </a:r>
          </a:p>
          <a:p>
            <a:pPr lvl="3"/>
            <a:r>
              <a:rPr altLang="zh-CN" lang="en-US" smtClean="0"/>
              <a:t>Fourth level</a:t>
            </a:r>
          </a:p>
          <a:p>
            <a:pPr lvl="4"/>
            <a:r>
              <a:rPr altLang="zh-CN" lang="en-US" smtClean="0"/>
              <a:t>Fifth level</a:t>
            </a:r>
            <a:endParaRPr dirty="0" lang="en-US"/>
          </a:p>
        </p:txBody>
      </p:sp>
      <p:sp>
        <p:nvSpPr>
          <p:cNvPr id="1048648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indent="0" marL="0">
              <a:buNone/>
              <a:defRPr sz="1600"/>
            </a:lvl1pPr>
            <a:lvl2pPr indent="0" marL="457200">
              <a:buNone/>
              <a:defRPr sz="1400"/>
            </a:lvl2pPr>
            <a:lvl3pPr indent="0" marL="914400">
              <a:buNone/>
              <a:defRPr sz="1200"/>
            </a:lvl3pPr>
            <a:lvl4pPr indent="0" marL="1371600">
              <a:buNone/>
              <a:defRPr sz="1000"/>
            </a:lvl4pPr>
            <a:lvl5pPr indent="0" marL="1828800">
              <a:buNone/>
              <a:defRPr sz="1000"/>
            </a:lvl5pPr>
            <a:lvl6pPr indent="0" marL="2286000">
              <a:buNone/>
              <a:defRPr sz="1000"/>
            </a:lvl6pPr>
            <a:lvl7pPr indent="0" marL="2743200">
              <a:buNone/>
              <a:defRPr sz="1000"/>
            </a:lvl7pPr>
            <a:lvl8pPr indent="0" marL="3200400">
              <a:buNone/>
              <a:defRPr sz="1000"/>
            </a:lvl8pPr>
            <a:lvl9pPr indent="0" marL="3657600">
              <a:buNone/>
              <a:defRPr sz="1000"/>
            </a:lvl9pPr>
          </a:lstStyle>
          <a:p>
            <a:pPr lvl="0"/>
            <a:r>
              <a:rPr altLang="zh-CN" lang="en-US" smtClean="0"/>
              <a:t>Click to edit Master text styles</a:t>
            </a:r>
          </a:p>
        </p:txBody>
      </p:sp>
      <p:sp>
        <p:nvSpPr>
          <p:cNvPr id="1048649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650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651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picTx">
  <p:cSld name="Picture with Caption">
    <p:spTree>
      <p:nvGrpSpPr>
        <p:cNvPr id="29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16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617" name="Picture Placeholder 2"/>
          <p:cNvSpPr>
            <a:spLocks noChangeAspect="1"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indent="0" marL="0">
              <a:buNone/>
              <a:defRPr sz="3200"/>
            </a:lvl1pPr>
            <a:lvl2pPr indent="0" marL="457200">
              <a:buNone/>
              <a:defRPr sz="2800"/>
            </a:lvl2pPr>
            <a:lvl3pPr indent="0" marL="914400">
              <a:buNone/>
              <a:defRPr sz="2400"/>
            </a:lvl3pPr>
            <a:lvl4pPr indent="0" marL="1371600">
              <a:buNone/>
              <a:defRPr sz="2000"/>
            </a:lvl4pPr>
            <a:lvl5pPr indent="0" marL="1828800">
              <a:buNone/>
              <a:defRPr sz="2000"/>
            </a:lvl5pPr>
            <a:lvl6pPr indent="0" marL="2286000">
              <a:buNone/>
              <a:defRPr sz="2000"/>
            </a:lvl6pPr>
            <a:lvl7pPr indent="0" marL="2743200">
              <a:buNone/>
              <a:defRPr sz="2000"/>
            </a:lvl7pPr>
            <a:lvl8pPr indent="0" marL="3200400">
              <a:buNone/>
              <a:defRPr sz="2000"/>
            </a:lvl8pPr>
            <a:lvl9pPr indent="0" marL="3657600">
              <a:buNone/>
              <a:defRPr sz="2000"/>
            </a:lvl9pPr>
          </a:lstStyle>
          <a:p>
            <a:r>
              <a:rPr altLang="zh-CN" lang="en-US" smtClean="0"/>
              <a:t>Click icon to add picture</a:t>
            </a:r>
            <a:endParaRPr dirty="0" lang="en-US"/>
          </a:p>
        </p:txBody>
      </p:sp>
      <p:sp>
        <p:nvSpPr>
          <p:cNvPr id="1048618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indent="0" marL="0">
              <a:buNone/>
              <a:defRPr sz="1600"/>
            </a:lvl1pPr>
            <a:lvl2pPr indent="0" marL="457200">
              <a:buNone/>
              <a:defRPr sz="1400"/>
            </a:lvl2pPr>
            <a:lvl3pPr indent="0" marL="914400">
              <a:buNone/>
              <a:defRPr sz="1200"/>
            </a:lvl3pPr>
            <a:lvl4pPr indent="0" marL="1371600">
              <a:buNone/>
              <a:defRPr sz="1000"/>
            </a:lvl4pPr>
            <a:lvl5pPr indent="0" marL="1828800">
              <a:buNone/>
              <a:defRPr sz="1000"/>
            </a:lvl5pPr>
            <a:lvl6pPr indent="0" marL="2286000">
              <a:buNone/>
              <a:defRPr sz="1000"/>
            </a:lvl6pPr>
            <a:lvl7pPr indent="0" marL="2743200">
              <a:buNone/>
              <a:defRPr sz="1000"/>
            </a:lvl7pPr>
            <a:lvl8pPr indent="0" marL="3200400">
              <a:buNone/>
              <a:defRPr sz="1000"/>
            </a:lvl8pPr>
            <a:lvl9pPr indent="0" marL="3657600">
              <a:buNone/>
              <a:defRPr sz="1000"/>
            </a:lvl9pPr>
          </a:lstStyle>
          <a:p>
            <a:pPr lvl="0"/>
            <a:r>
              <a:rPr altLang="zh-CN" lang="en-US" smtClean="0"/>
              <a:t>Click to edit Master text styles</a:t>
            </a:r>
          </a:p>
        </p:txBody>
      </p:sp>
      <p:sp>
        <p:nvSpPr>
          <p:cNvPr id="1048619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620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altLang="en-US" lang="zh-CN"/>
          </a:p>
        </p:txBody>
      </p:sp>
      <p:sp>
        <p:nvSpPr>
          <p:cNvPr id="1048621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7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76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/>
        </p:spPr>
        <p:txBody>
          <a:bodyPr anchor="ctr" bIns="45720" lIns="91440" rIns="91440" rtlCol="0" tIns="45720" vert="horz">
            <a:normAutofit/>
          </a:bodyPr>
          <a:p>
            <a:r>
              <a:rPr altLang="zh-CN" lang="en-US" smtClean="0"/>
              <a:t>Click to edit Master title style</a:t>
            </a:r>
            <a:endParaRPr dirty="0" lang="en-US"/>
          </a:p>
        </p:txBody>
      </p:sp>
      <p:sp>
        <p:nvSpPr>
          <p:cNvPr id="1048577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/>
        </p:spPr>
        <p:txBody>
          <a:bodyPr bIns="45720" lIns="91440" rIns="91440" rtlCol="0" tIns="45720" vert="horz">
            <a:normAutofit/>
          </a:bodyPr>
          <a:p>
            <a:pPr lvl="0"/>
            <a:r>
              <a:rPr altLang="zh-CN" lang="en-US" smtClean="0"/>
              <a:t>Click to edit Master text styles</a:t>
            </a:r>
          </a:p>
          <a:p>
            <a:pPr lvl="1"/>
            <a:r>
              <a:rPr altLang="zh-CN" lang="en-US" smtClean="0"/>
              <a:t>Second level</a:t>
            </a:r>
          </a:p>
          <a:p>
            <a:pPr lvl="2"/>
            <a:r>
              <a:rPr altLang="zh-CN" lang="en-US" smtClean="0"/>
              <a:t>Third level</a:t>
            </a:r>
          </a:p>
          <a:p>
            <a:pPr lvl="3"/>
            <a:r>
              <a:rPr altLang="zh-CN" lang="en-US" smtClean="0"/>
              <a:t>Fourth level</a:t>
            </a:r>
          </a:p>
          <a:p>
            <a:pPr lvl="4"/>
            <a:r>
              <a:rPr altLang="zh-CN" lang="en-US" smtClean="0"/>
              <a:t>Fifth level</a:t>
            </a:r>
            <a:endParaRPr dirty="0" lang="en-US"/>
          </a:p>
        </p:txBody>
      </p:sp>
      <p:sp>
        <p:nvSpPr>
          <p:cNvPr id="1048578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/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BC1078-46ED-40F9-8930-935BAD7C2B02}" type="datetimeFigureOut">
              <a:rPr altLang="en-US" lang="zh-CN" smtClean="0"/>
              <a:t>2015/5/12</a:t>
            </a:fld>
            <a:endParaRPr altLang="en-US" lang="zh-CN"/>
          </a:p>
        </p:txBody>
      </p:sp>
      <p:sp>
        <p:nvSpPr>
          <p:cNvPr id="104857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/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altLang="en-US" lang="zh-CN"/>
          </a:p>
        </p:txBody>
      </p:sp>
      <p:sp>
        <p:nvSpPr>
          <p:cNvPr id="104858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/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B52ADC-5BFA-4FBD-BEE2-16096B7F4166}" type="slidenum">
              <a:rPr altLang="en-US" lang="zh-CN" smtClean="0"/>
              <a:t>‹#›</a:t>
            </a:fld>
            <a:endParaRPr altLang="en-US" lang="zh-CN"/>
          </a:p>
        </p:txBody>
      </p:sp>
    </p:spTree>
  </p:cSld>
  <p:clrMap accent1="accent1" accent2="accent2" accent3="accent3" accent4="accent4" accent5="accent5" accent6="accent6" bg1="lt1" bg2="lt2" tx1="dk1" tx2="dk2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" Target="slide1.xml"/><Relationship Id="rId2" Type="http://schemas.openxmlformats.org/officeDocument/2006/relationships/slideLayout" Target="../slideLayouts/slideLayout1.xml"/></Relationships>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" Target="slide2.xml"/><Relationship Id="rId2" Type="http://schemas.openxmlformats.org/officeDocument/2006/relationships/slideLayout" Target="../slideLayouts/slideLayout1.xml"/></Relationships>
</file>

<file path=ppt/slides/_rels/slide3.xml.rels><?xml version="1.0" encoding="UTF-8" standalone="yes"?>
<Relationships xmlns="http://schemas.openxmlformats.org/package/2006/relationships"><Relationship Id="rId1" Type="http://schemas.openxmlformats.org/officeDocument/2006/relationships/slide" Target="slide3.xml"/><Relationship Id="rId2" Type="http://schemas.openxmlformats.org/officeDocument/2006/relationships/slideLayout" Target="../slideLayouts/slideLayout7.xml"/></Relationships>
</file>

<file path=ppt/slides/_rels/slide4.xml.rels><?xml version="1.0" encoding="UTF-8" standalone="yes"?>
<Relationships xmlns="http://schemas.openxmlformats.org/package/2006/relationships"><Relationship Id="rId1" Type="http://schemas.openxmlformats.org/officeDocument/2006/relationships/slide" Target="slide3.xml"/><Relationship Id="rId2" Type="http://schemas.openxmlformats.org/officeDocument/2006/relationships/slide" Target="slide4.xml"/><Relationship Id="rId3" Type="http://schemas.openxmlformats.org/officeDocument/2006/relationships/slideLayout" Target="../slideLayouts/slideLayout7.xml"/></Relationships>
</file>

<file path=ppt/slides/_rels/slide5.xml.rels><?xml version="1.0" encoding="UTF-8" standalone="yes"?>
<Relationships xmlns="http://schemas.openxmlformats.org/package/2006/relationships"><Relationship Id="rId1" Type="http://schemas.openxmlformats.org/officeDocument/2006/relationships/slide" Target="slide5.xml"/><Relationship Id="rId2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D5CD"/>
        </a:solidFill>
      </p:bgPr>
    </p:bg>
    <p:spTree>
      <p:nvGrpSpPr>
        <p:cNvPr id="25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8" name=""/>
          <p:cNvSpPr/>
          <p:nvPr/>
        </p:nvSpPr>
        <p:spPr>
          <a:xfrm>
            <a:off x="2957079" y="1985386"/>
            <a:ext cx="3216852" cy="3216852"/>
          </a:xfrm>
          <a:prstGeom prst="ellipse"/>
          <a:solidFill>
            <a:srgbClr val="FFCB00"/>
          </a:solidFill>
          <a:ln w="25400">
            <a:solidFill>
              <a:srgbClr val="FF9900"/>
            </a:solidFill>
            <a:prstDash val="solid"/>
          </a:ln>
        </p:spPr>
        <p:txBody>
          <a:bodyPr anchor="ctr" vert="horz"/>
          <a:p>
            <a:pPr algn="ctr"/>
            <a:r>
              <a:rPr b="1" sz="7200" lang="in-ID">
                <a:hlinkClick r:id="rId1" action="ppaction://hlinksldjump"/>
              </a:rPr>
              <a:t>Buka</a:t>
            </a:r>
            <a:endParaRPr b="1" lang="in-ID"/>
          </a:p>
        </p:txBody>
      </p:sp>
      <p:sp>
        <p:nvSpPr>
          <p:cNvPr id="1048599" name="Title 1"/>
          <p:cNvSpPr>
            <a:spLocks noGrp="1"/>
          </p:cNvSpPr>
          <p:nvPr>
            <p:ph type="ctrTitle"/>
          </p:nvPr>
        </p:nvSpPr>
        <p:spPr>
          <a:xfrm>
            <a:off x="854653" y="-1229519"/>
            <a:ext cx="7434695" cy="2017412"/>
          </a:xfrm>
        </p:spPr>
        <p:txBody>
          <a:bodyPr/>
          <a:p>
            <a:r>
              <a:rPr altLang="zh-CN" b="0" lang="en-US"/>
              <a:t>S</a:t>
            </a:r>
            <a:r>
              <a:rPr altLang="zh-CN" b="0" lang="en-US"/>
              <a:t>e</a:t>
            </a:r>
            <a:r>
              <a:rPr altLang="zh-CN" b="0" lang="en-US"/>
              <a:t>l</a:t>
            </a:r>
            <a:r>
              <a:rPr altLang="zh-CN" b="0" lang="en-US"/>
              <a:t>a</a:t>
            </a:r>
            <a:r>
              <a:rPr altLang="zh-CN" b="0" lang="en-US"/>
              <a:t>mat</a:t>
            </a:r>
            <a:r>
              <a:rPr altLang="zh-CN" b="0" lang="en-US"/>
              <a:t> </a:t>
            </a:r>
            <a:r>
              <a:rPr altLang="zh-CN" b="0" lang="en-US"/>
              <a:t>D</a:t>
            </a:r>
            <a:r>
              <a:rPr altLang="zh-CN" b="0" lang="en-US"/>
              <a:t>a</a:t>
            </a:r>
            <a:r>
              <a:rPr altLang="zh-CN" b="0" lang="en-US"/>
              <a:t>t</a:t>
            </a:r>
            <a:r>
              <a:rPr altLang="zh-CN" b="0" lang="en-US"/>
              <a:t>a</a:t>
            </a:r>
            <a:r>
              <a:rPr altLang="zh-CN" b="0" lang="en-US"/>
              <a:t>ng</a:t>
            </a:r>
            <a:endParaRPr altLang="zh-CN" b="0" lang="en-US"/>
          </a:p>
        </p:txBody>
      </p:sp>
      <p:sp>
        <p:nvSpPr>
          <p:cNvPr id="1048600" name="Subtitle 2"/>
          <p:cNvSpPr>
            <a:spLocks noGrp="1"/>
          </p:cNvSpPr>
          <p:nvPr>
            <p:ph type="subTitle" idx="1"/>
          </p:nvPr>
        </p:nvSpPr>
        <p:spPr>
          <a:xfrm>
            <a:off x="0" y="5202238"/>
            <a:ext cx="6858000" cy="1655762"/>
          </a:xfrm>
        </p:spPr>
        <p:txBody>
          <a:bodyPr>
            <a:normAutofit fontScale="95833" lnSpcReduction="20000"/>
          </a:bodyPr>
          <a:p>
            <a:pPr algn="l"/>
            <a:r>
              <a:rPr altLang="zh-CN" b="0" sz="2800" lang="en-US"/>
              <a:t>Nama</a:t>
            </a:r>
            <a:r>
              <a:rPr altLang="zh-CN" b="0" sz="2800" lang="en-US"/>
              <a:t> </a:t>
            </a:r>
            <a:r>
              <a:rPr altLang="zh-CN" b="0" sz="2800" lang="en-US"/>
              <a:t>:</a:t>
            </a:r>
            <a:r>
              <a:rPr altLang="zh-CN" b="0" sz="2800" lang="en-US"/>
              <a:t> </a:t>
            </a:r>
            <a:r>
              <a:rPr altLang="zh-CN" b="0" sz="2800" lang="en-US"/>
              <a:t>N</a:t>
            </a:r>
            <a:r>
              <a:rPr altLang="zh-CN" b="0" sz="2800" lang="en-US"/>
              <a:t>o</a:t>
            </a:r>
            <a:r>
              <a:rPr altLang="zh-CN" b="0" sz="2800" lang="en-US"/>
              <a:t>v</a:t>
            </a:r>
            <a:r>
              <a:rPr altLang="zh-CN" b="0" sz="2800" lang="en-US"/>
              <a:t>i</a:t>
            </a:r>
            <a:r>
              <a:rPr altLang="zh-CN" b="0" sz="2800" lang="en-US"/>
              <a:t> </a:t>
            </a:r>
            <a:r>
              <a:rPr altLang="zh-CN" b="0" sz="2800" lang="en-US"/>
              <a:t>Muyassaroh</a:t>
            </a:r>
            <a:endParaRPr altLang="zh-CN" lang="en-US"/>
          </a:p>
          <a:p>
            <a:pPr algn="l"/>
            <a:r>
              <a:rPr altLang="zh-CN" b="0" sz="2800" lang="en-US"/>
              <a:t>K</a:t>
            </a:r>
            <a:r>
              <a:rPr altLang="zh-CN" b="0" sz="2800" lang="en-US"/>
              <a:t>e</a:t>
            </a:r>
            <a:r>
              <a:rPr altLang="zh-CN" b="0" sz="2800" lang="en-US"/>
              <a:t>l</a:t>
            </a:r>
            <a:r>
              <a:rPr altLang="zh-CN" b="0" sz="2800" lang="en-US"/>
              <a:t>a</a:t>
            </a:r>
            <a:r>
              <a:rPr altLang="zh-CN" b="0" sz="2800" lang="en-US"/>
              <a:t>s</a:t>
            </a:r>
            <a:r>
              <a:rPr altLang="zh-CN" b="0" sz="2800" lang="en-US"/>
              <a:t> </a:t>
            </a:r>
            <a:r>
              <a:rPr altLang="zh-CN" b="0" sz="2800" lang="en-US"/>
              <a:t> </a:t>
            </a:r>
            <a:r>
              <a:rPr altLang="zh-CN" b="0" sz="2800" lang="en-US"/>
              <a:t>:</a:t>
            </a:r>
            <a:r>
              <a:rPr altLang="zh-CN" b="0" sz="2800" lang="en-US"/>
              <a:t> </a:t>
            </a:r>
            <a:r>
              <a:rPr altLang="zh-CN" b="0" sz="2800" lang="en-US"/>
              <a:t>X</a:t>
            </a:r>
            <a:r>
              <a:rPr altLang="zh-CN" b="0" sz="2800" lang="en-US"/>
              <a:t> </a:t>
            </a:r>
            <a:r>
              <a:rPr altLang="zh-CN" b="0" sz="2800" lang="en-US"/>
              <a:t>MIPA</a:t>
            </a:r>
            <a:r>
              <a:rPr altLang="zh-CN" b="0" sz="2800" lang="en-US"/>
              <a:t> 5</a:t>
            </a:r>
            <a:endParaRPr altLang="zh-CN" lang="en-US"/>
          </a:p>
          <a:p>
            <a:pPr algn="l"/>
            <a:r>
              <a:rPr altLang="zh-CN" b="0" sz="2800" lang="en-US"/>
              <a:t>M</a:t>
            </a:r>
            <a:r>
              <a:rPr altLang="zh-CN" b="0" sz="2800" lang="en-US"/>
              <a:t>a</a:t>
            </a:r>
            <a:r>
              <a:rPr altLang="zh-CN" b="0" sz="2800" lang="en-US"/>
              <a:t>p</a:t>
            </a:r>
            <a:r>
              <a:rPr altLang="zh-CN" b="0" sz="2800" lang="en-US"/>
              <a:t>e</a:t>
            </a:r>
            <a:r>
              <a:rPr altLang="zh-CN" b="0" sz="2800" lang="en-US"/>
              <a:t>l</a:t>
            </a:r>
            <a:r>
              <a:rPr altLang="zh-CN" b="0" sz="2800" lang="en-US"/>
              <a:t> </a:t>
            </a:r>
            <a:r>
              <a:rPr altLang="zh-CN" b="0" sz="2800" lang="en-US"/>
              <a:t>:</a:t>
            </a:r>
            <a:r>
              <a:rPr altLang="zh-CN" b="0" sz="2800" lang="en-US"/>
              <a:t> </a:t>
            </a:r>
            <a:r>
              <a:rPr altLang="zh-CN" b="0" sz="2800" lang="en-US"/>
              <a:t>T</a:t>
            </a:r>
            <a:r>
              <a:rPr altLang="zh-CN" b="0" sz="2800" lang="en-US"/>
              <a:t>I</a:t>
            </a:r>
            <a:r>
              <a:rPr altLang="zh-CN" b="0" sz="2800" lang="en-US"/>
              <a:t>K</a:t>
            </a:r>
            <a:endParaRPr altLang="zh-CN" lang="en-US"/>
          </a:p>
          <a:p>
            <a:pPr algn="l"/>
            <a:r>
              <a:rPr altLang="zh-CN" b="0" sz="2800" lang="en-US"/>
              <a:t>T</a:t>
            </a:r>
            <a:r>
              <a:rPr altLang="zh-CN" b="0" sz="2800" lang="en-US"/>
              <a:t>u</a:t>
            </a:r>
            <a:r>
              <a:rPr altLang="zh-CN" b="0" sz="2800" lang="en-US"/>
              <a:t>g</a:t>
            </a:r>
            <a:r>
              <a:rPr altLang="zh-CN" b="0" sz="2800" lang="en-US"/>
              <a:t>a</a:t>
            </a:r>
            <a:r>
              <a:rPr altLang="zh-CN" b="0" sz="2800" lang="en-US"/>
              <a:t>s</a:t>
            </a:r>
            <a:r>
              <a:rPr altLang="zh-CN" b="0" sz="2800" lang="en-US"/>
              <a:t> </a:t>
            </a:r>
            <a:r>
              <a:rPr altLang="zh-CN" b="0" sz="2800" lang="en-US"/>
              <a:t> </a:t>
            </a:r>
            <a:r>
              <a:rPr altLang="zh-CN" b="0" sz="2800" lang="en-US"/>
              <a:t>:</a:t>
            </a:r>
            <a:r>
              <a:rPr altLang="zh-CN" b="0" sz="2800" lang="en-US"/>
              <a:t> </a:t>
            </a:r>
            <a:r>
              <a:rPr altLang="zh-CN" b="0" sz="2800" lang="en-US"/>
              <a:t>Hy</a:t>
            </a:r>
            <a:r>
              <a:rPr altLang="zh-CN" b="0" sz="2800" lang="en-US"/>
              <a:t>p</a:t>
            </a:r>
            <a:r>
              <a:rPr altLang="zh-CN" b="0" sz="2800" lang="en-US"/>
              <a:t>e</a:t>
            </a:r>
            <a:r>
              <a:rPr altLang="zh-CN" b="0" sz="2800" lang="en-US"/>
              <a:t>r</a:t>
            </a:r>
            <a:r>
              <a:rPr altLang="zh-CN" b="0" sz="2800" lang="en-US"/>
              <a:t>l</a:t>
            </a:r>
            <a:r>
              <a:rPr altLang="zh-CN" b="0" sz="2800" lang="en-US"/>
              <a:t>i</a:t>
            </a:r>
            <a:r>
              <a:rPr altLang="zh-CN" b="0" sz="2800" lang="en-US"/>
              <a:t>n</a:t>
            </a:r>
            <a:r>
              <a:rPr altLang="zh-CN" b="0" sz="2800" lang="en-US"/>
              <a:t>k</a:t>
            </a:r>
            <a:r>
              <a:rPr altLang="zh-CN" b="0" sz="2800" lang="en-US"/>
              <a:t> </a:t>
            </a:r>
            <a:r>
              <a:rPr altLang="zh-CN" b="0" sz="2800" lang="en-US"/>
              <a:t>P</a:t>
            </a:r>
            <a:r>
              <a:rPr altLang="zh-CN" b="0" sz="2800" lang="en-US"/>
              <a:t>a</a:t>
            </a:r>
            <a:r>
              <a:rPr altLang="zh-CN" b="0" sz="2800" lang="en-US"/>
              <a:t>w</a:t>
            </a:r>
            <a:r>
              <a:rPr altLang="zh-CN" b="0" sz="2800" lang="en-US"/>
              <a:t>e</a:t>
            </a:r>
            <a:r>
              <a:rPr altLang="zh-CN" b="0" sz="2800" lang="en-US"/>
              <a:t>r</a:t>
            </a:r>
            <a:r>
              <a:rPr altLang="zh-CN" b="0" sz="2800" lang="en-US"/>
              <a:t> </a:t>
            </a:r>
            <a:r>
              <a:rPr altLang="zh-CN" b="0" sz="2800" lang="en-US"/>
              <a:t>P</a:t>
            </a:r>
            <a:r>
              <a:rPr altLang="zh-CN" b="0" sz="2800" lang="en-US"/>
              <a:t>o</a:t>
            </a:r>
            <a:r>
              <a:rPr altLang="zh-CN" b="0" sz="2800" lang="en-US"/>
              <a:t>i</a:t>
            </a:r>
            <a:r>
              <a:rPr altLang="zh-CN" b="0" sz="2800" lang="en-US"/>
              <a:t>n</a:t>
            </a:r>
            <a:r>
              <a:rPr altLang="zh-CN" b="0" sz="2800" lang="en-US"/>
              <a:t> </a:t>
            </a:r>
            <a:r>
              <a:rPr altLang="zh-CN" b="0" sz="2800" lang="en-US"/>
              <a:t> </a:t>
            </a:r>
            <a:r>
              <a:rPr altLang="zh-CN" b="0" sz="2800" lang="en-US"/>
              <a:t> </a:t>
            </a:r>
            <a:endParaRPr altLang="zh-CN" lang="en-US"/>
          </a:p>
        </p:txBody>
      </p:sp>
      <p:sp>
        <p:nvSpPr>
          <p:cNvPr id="1048601" name=""/>
          <p:cNvSpPr txBox="1"/>
          <p:nvPr/>
        </p:nvSpPr>
        <p:spPr>
          <a:xfrm>
            <a:off x="2270015" y="1023697"/>
            <a:ext cx="4603971" cy="853440"/>
          </a:xfrm>
          <a:prstGeom prst="rect"/>
        </p:spPr>
        <p:txBody>
          <a:bodyPr rtlCol="0" wrap="square">
            <a:spAutoFit/>
          </a:bodyPr>
          <a:p>
            <a:r>
              <a:rPr b="1" sz="6000" lang="en-US">
                <a:solidFill>
                  <a:srgbClr val="000000"/>
                </a:solidFill>
              </a:rPr>
              <a:t>P</a:t>
            </a:r>
            <a:r>
              <a:rPr b="1" sz="6000" lang="en-US">
                <a:solidFill>
                  <a:srgbClr val="000000"/>
                </a:solidFill>
              </a:rPr>
              <a:t>e</a:t>
            </a:r>
            <a:r>
              <a:rPr b="1" sz="6000" lang="en-US">
                <a:solidFill>
                  <a:srgbClr val="000000"/>
                </a:solidFill>
              </a:rPr>
              <a:t>r</a:t>
            </a:r>
            <a:r>
              <a:rPr b="1" sz="6000" lang="en-US">
                <a:solidFill>
                  <a:srgbClr val="000000"/>
                </a:solidFill>
              </a:rPr>
              <a:t>a</a:t>
            </a:r>
            <a:r>
              <a:rPr b="1" sz="6000" lang="en-US">
                <a:solidFill>
                  <a:srgbClr val="000000"/>
                </a:solidFill>
              </a:rPr>
              <a:t>n</a:t>
            </a:r>
            <a:r>
              <a:rPr b="1" sz="6000" lang="en-US">
                <a:solidFill>
                  <a:srgbClr val="000000"/>
                </a:solidFill>
              </a:rPr>
              <a:t>g</a:t>
            </a:r>
            <a:r>
              <a:rPr b="1" sz="6000" lang="en-US">
                <a:solidFill>
                  <a:srgbClr val="000000"/>
                </a:solidFill>
              </a:rPr>
              <a:t>kat</a:t>
            </a:r>
            <a:r>
              <a:rPr b="1" sz="6000" lang="en-US">
                <a:solidFill>
                  <a:srgbClr val="000000"/>
                </a:solidFill>
              </a:rPr>
              <a:t> </a:t>
            </a:r>
            <a:r>
              <a:rPr b="1" sz="6000" lang="en-US">
                <a:solidFill>
                  <a:srgbClr val="000000"/>
                </a:solidFill>
              </a:rPr>
              <a:t>L</a:t>
            </a:r>
            <a:r>
              <a:rPr b="1" sz="6000" lang="en-US">
                <a:solidFill>
                  <a:srgbClr val="000000"/>
                </a:solidFill>
              </a:rPr>
              <a:t>u</a:t>
            </a:r>
            <a:r>
              <a:rPr b="1" sz="6000" lang="en-US">
                <a:solidFill>
                  <a:srgbClr val="000000"/>
                </a:solidFill>
              </a:rPr>
              <a:t>n</a:t>
            </a:r>
            <a:r>
              <a:rPr b="1" sz="6000" lang="en-US">
                <a:solidFill>
                  <a:srgbClr val="000000"/>
                </a:solidFill>
              </a:rPr>
              <a:t>a</a:t>
            </a:r>
            <a:r>
              <a:rPr b="1" sz="6000" lang="en-US">
                <a:solidFill>
                  <a:srgbClr val="000000"/>
                </a:solidFill>
              </a:rPr>
              <a:t>k</a:t>
            </a:r>
            <a:endParaRPr b="1" sz="2800" lang="in-ID">
              <a:solidFill>
                <a:srgbClr val="000000"/>
              </a:solidFill>
            </a:endParaRPr>
          </a:p>
        </p:txBody>
      </p:sp>
      <p:cxnSp>
        <p:nvCxnSpPr>
          <p:cNvPr id="3145728" name=""/>
          <p:cNvCxnSpPr>
            <a:cxnSpLocks/>
          </p:cNvCxnSpPr>
          <p:nvPr/>
        </p:nvCxnSpPr>
        <p:spPr>
          <a:xfrm flipV="0">
            <a:off x="1648375" y="825998"/>
            <a:ext cx="5812169" cy="38838"/>
          </a:xfrm>
          <a:prstGeom prst="line"/>
          <a:solidFill>
            <a:srgbClr val="FFFFFF"/>
          </a:solidFill>
          <a:ln w="25400">
            <a:solidFill>
              <a:srgbClr val="666666"/>
            </a:solidFill>
          </a:ln>
        </p:spPr>
      </p:cxnSp>
      <p:cxnSp>
        <p:nvCxnSpPr>
          <p:cNvPr id="3145729" name=""/>
          <p:cNvCxnSpPr>
            <a:cxnSpLocks/>
          </p:cNvCxnSpPr>
          <p:nvPr/>
        </p:nvCxnSpPr>
        <p:spPr>
          <a:xfrm flipV="0">
            <a:off x="1648374" y="753554"/>
            <a:ext cx="5982971" cy="8640"/>
          </a:xfrm>
          <a:prstGeom prst="line"/>
          <a:solidFill>
            <a:srgbClr val="FFFFFF"/>
          </a:solidFill>
          <a:ln w="25400">
            <a:solidFill>
              <a:srgbClr val="3893E0"/>
            </a:solidFill>
          </a:ln>
        </p:spPr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70C0"/>
        </a:solidFill>
      </p:bgPr>
    </p:bg>
    <p:spTree>
      <p:nvGrpSpPr>
        <p:cNvPr id="24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3" name=""/>
          <p:cNvSpPr>
            <a:spLocks noGrp="1"/>
          </p:cNvSpPr>
          <p:nvPr>
            <p:ph type="ctrTitle"/>
          </p:nvPr>
        </p:nvSpPr>
        <p:spPr>
          <a:xfrm>
            <a:off x="685800" y="-1045467"/>
            <a:ext cx="7772400" cy="2387600"/>
          </a:xfrm>
        </p:spPr>
        <p:txBody>
          <a:bodyPr/>
          <a:p>
            <a:r>
              <a:rPr lang="en-US"/>
              <a:t>D</a:t>
            </a:r>
            <a:r>
              <a:rPr lang="en-US"/>
              <a:t>e</a:t>
            </a:r>
            <a:r>
              <a:rPr lang="en-US"/>
              <a:t>f</a:t>
            </a:r>
            <a:r>
              <a:rPr lang="en-US"/>
              <a:t>i</a:t>
            </a:r>
            <a:r>
              <a:rPr lang="en-US"/>
              <a:t>nisi</a:t>
            </a:r>
            <a:endParaRPr lang="in-ID"/>
          </a:p>
        </p:txBody>
      </p:sp>
      <p:sp>
        <p:nvSpPr>
          <p:cNvPr id="1048594" name=""/>
          <p:cNvSpPr>
            <a:spLocks noGrp="1"/>
          </p:cNvSpPr>
          <p:nvPr>
            <p:ph type="subTitle" idx="1"/>
          </p:nvPr>
        </p:nvSpPr>
        <p:spPr>
          <a:xfrm>
            <a:off x="685799" y="1773464"/>
            <a:ext cx="7882635" cy="1952218"/>
          </a:xfrm>
        </p:spPr>
        <p:txBody>
          <a:bodyPr>
            <a:noAutofit/>
          </a:bodyPr>
          <a:p>
            <a:pPr indent="0" marL="0">
              <a:buNone/>
            </a:pPr>
            <a:r>
              <a:rPr sz="3600" lang="en-US"/>
              <a:t>Kode</a:t>
            </a:r>
            <a:r>
              <a:rPr sz="3600" lang="en-US"/>
              <a:t> </a:t>
            </a:r>
            <a:r>
              <a:rPr sz="3600" lang="en-US"/>
              <a:t>-</a:t>
            </a:r>
            <a:r>
              <a:rPr sz="3600" lang="en-US"/>
              <a:t> </a:t>
            </a:r>
            <a:r>
              <a:rPr sz="3600" lang="en-US"/>
              <a:t>k</a:t>
            </a:r>
            <a:r>
              <a:rPr sz="3600" lang="en-US"/>
              <a:t>o</a:t>
            </a:r>
            <a:r>
              <a:rPr sz="3600" lang="en-US"/>
              <a:t>d</a:t>
            </a:r>
            <a:r>
              <a:rPr sz="3600" lang="en-US"/>
              <a:t>e</a:t>
            </a:r>
            <a:r>
              <a:rPr sz="3600" lang="en-US"/>
              <a:t> </a:t>
            </a:r>
            <a:r>
              <a:rPr sz="3600" lang="en-US"/>
              <a:t>y</a:t>
            </a:r>
            <a:r>
              <a:rPr sz="3600" lang="en-US"/>
              <a:t>a</a:t>
            </a:r>
            <a:r>
              <a:rPr sz="3600" lang="en-US"/>
              <a:t>n</a:t>
            </a:r>
            <a:r>
              <a:rPr sz="3600" lang="en-US"/>
              <a:t>g</a:t>
            </a:r>
            <a:r>
              <a:rPr sz="3600" lang="en-US"/>
              <a:t> </a:t>
            </a:r>
            <a:r>
              <a:rPr sz="3600" lang="en-US"/>
              <a:t>t</a:t>
            </a:r>
            <a:r>
              <a:rPr sz="3600" lang="en-US"/>
              <a:t>e</a:t>
            </a:r>
            <a:r>
              <a:rPr sz="3600" lang="en-US"/>
              <a:t>r</a:t>
            </a:r>
            <a:r>
              <a:rPr sz="3600" lang="en-US"/>
              <a:t>s</a:t>
            </a:r>
            <a:r>
              <a:rPr sz="3600" lang="en-US"/>
              <a:t>u</a:t>
            </a:r>
            <a:r>
              <a:rPr sz="3600" lang="en-US"/>
              <a:t>s</a:t>
            </a:r>
            <a:r>
              <a:rPr sz="3600" lang="en-US"/>
              <a:t>u</a:t>
            </a:r>
            <a:r>
              <a:rPr sz="3600" lang="en-US"/>
              <a:t>n</a:t>
            </a:r>
            <a:r>
              <a:rPr sz="3600" lang="en-US"/>
              <a:t> </a:t>
            </a:r>
            <a:r>
              <a:rPr sz="3600" lang="en-US"/>
              <a:t>m</a:t>
            </a:r>
            <a:r>
              <a:rPr sz="3600" lang="en-US"/>
              <a:t>e</a:t>
            </a:r>
            <a:r>
              <a:rPr sz="3600" lang="en-US"/>
              <a:t>n</a:t>
            </a:r>
            <a:r>
              <a:rPr sz="3600" lang="en-US"/>
              <a:t>j</a:t>
            </a:r>
            <a:r>
              <a:rPr sz="3600" lang="en-US"/>
              <a:t>a</a:t>
            </a:r>
            <a:r>
              <a:rPr sz="3600" lang="en-US"/>
              <a:t>d</a:t>
            </a:r>
            <a:r>
              <a:rPr sz="3600" lang="en-US"/>
              <a:t>i</a:t>
            </a:r>
            <a:r>
              <a:rPr sz="3600" lang="en-US"/>
              <a:t> </a:t>
            </a:r>
            <a:r>
              <a:rPr sz="3600" lang="en-US"/>
              <a:t>perintah</a:t>
            </a:r>
            <a:r>
              <a:rPr sz="3600" lang="en-US"/>
              <a:t> </a:t>
            </a:r>
            <a:r>
              <a:rPr sz="3600" lang="en-US"/>
              <a:t>u</a:t>
            </a:r>
            <a:r>
              <a:rPr sz="3600" lang="en-US"/>
              <a:t>n</a:t>
            </a:r>
            <a:r>
              <a:rPr sz="3600" lang="en-US"/>
              <a:t>t</a:t>
            </a:r>
            <a:r>
              <a:rPr sz="3600" lang="en-US"/>
              <a:t>uk</a:t>
            </a:r>
            <a:r>
              <a:rPr sz="3600" lang="en-US"/>
              <a:t> </a:t>
            </a:r>
            <a:r>
              <a:rPr sz="3600" lang="en-US"/>
              <a:t>m</a:t>
            </a:r>
            <a:r>
              <a:rPr sz="3600" lang="en-US"/>
              <a:t>e</a:t>
            </a:r>
            <a:r>
              <a:rPr sz="3600" lang="en-US"/>
              <a:t>n</a:t>
            </a:r>
            <a:r>
              <a:rPr sz="3600" lang="en-US"/>
              <a:t>g</a:t>
            </a:r>
            <a:r>
              <a:rPr sz="3600" lang="en-US"/>
              <a:t>k</a:t>
            </a:r>
            <a:r>
              <a:rPr sz="3600" lang="en-US"/>
              <a:t>o</a:t>
            </a:r>
            <a:r>
              <a:rPr sz="3600" lang="en-US"/>
              <a:t>m</a:t>
            </a:r>
            <a:r>
              <a:rPr sz="3600" lang="en-US"/>
              <a:t>u</a:t>
            </a:r>
            <a:r>
              <a:rPr sz="3600" lang="en-US"/>
              <a:t>n</a:t>
            </a:r>
            <a:r>
              <a:rPr sz="3600" lang="en-US"/>
              <a:t>i</a:t>
            </a:r>
            <a:r>
              <a:rPr sz="3600" lang="en-US"/>
              <a:t>k</a:t>
            </a:r>
            <a:r>
              <a:rPr sz="3600" lang="en-US"/>
              <a:t>a</a:t>
            </a:r>
            <a:r>
              <a:rPr sz="3600" lang="en-US"/>
              <a:t>s</a:t>
            </a:r>
            <a:r>
              <a:rPr sz="3600" lang="en-US"/>
              <a:t>i</a:t>
            </a:r>
            <a:r>
              <a:rPr sz="3600" lang="en-US"/>
              <a:t>k</a:t>
            </a:r>
            <a:r>
              <a:rPr sz="3600" lang="en-US"/>
              <a:t>a</a:t>
            </a:r>
            <a:r>
              <a:rPr sz="3600" lang="en-US"/>
              <a:t>n</a:t>
            </a:r>
            <a:r>
              <a:rPr sz="3600" lang="en-US"/>
              <a:t> </a:t>
            </a:r>
            <a:r>
              <a:rPr sz="3600" lang="en-US"/>
              <a:t>p</a:t>
            </a:r>
            <a:r>
              <a:rPr sz="3600" lang="en-US"/>
              <a:t>e</a:t>
            </a:r>
            <a:r>
              <a:rPr sz="3600" lang="en-US"/>
              <a:t>r</a:t>
            </a:r>
            <a:r>
              <a:rPr sz="3600" lang="en-US"/>
              <a:t>i</a:t>
            </a:r>
            <a:r>
              <a:rPr sz="3600" lang="en-US"/>
              <a:t>n</a:t>
            </a:r>
            <a:r>
              <a:rPr sz="3600" lang="en-US"/>
              <a:t>t</a:t>
            </a:r>
            <a:r>
              <a:rPr sz="3600" lang="en-US"/>
              <a:t>a</a:t>
            </a:r>
            <a:r>
              <a:rPr sz="3600" lang="en-US"/>
              <a:t>h</a:t>
            </a:r>
            <a:r>
              <a:rPr sz="3600" lang="en-US"/>
              <a:t> </a:t>
            </a:r>
            <a:r>
              <a:rPr sz="3600" lang="en-US"/>
              <a:t>p</a:t>
            </a:r>
            <a:r>
              <a:rPr sz="3600" lang="en-US"/>
              <a:t>e</a:t>
            </a:r>
            <a:r>
              <a:rPr sz="3600" lang="en-US"/>
              <a:t>n</a:t>
            </a:r>
            <a:r>
              <a:rPr sz="3600" lang="en-US"/>
              <a:t>g</a:t>
            </a:r>
            <a:r>
              <a:rPr sz="3600" lang="en-US"/>
              <a:t>g</a:t>
            </a:r>
            <a:r>
              <a:rPr sz="3600" lang="en-US"/>
              <a:t>u</a:t>
            </a:r>
            <a:r>
              <a:rPr sz="3600" lang="en-US"/>
              <a:t>n</a:t>
            </a:r>
            <a:r>
              <a:rPr sz="3600" lang="en-US"/>
              <a:t>a</a:t>
            </a:r>
            <a:r>
              <a:rPr sz="3600" lang="en-US"/>
              <a:t> </a:t>
            </a:r>
            <a:r>
              <a:rPr sz="3600" lang="en-US"/>
              <a:t>a</a:t>
            </a:r>
            <a:r>
              <a:rPr sz="3600" lang="en-US"/>
              <a:t>g</a:t>
            </a:r>
            <a:r>
              <a:rPr sz="3600" lang="en-US"/>
              <a:t>a</a:t>
            </a:r>
            <a:r>
              <a:rPr sz="3600" lang="en-US"/>
              <a:t>r</a:t>
            </a:r>
            <a:r>
              <a:rPr sz="3600" lang="en-US"/>
              <a:t> </a:t>
            </a:r>
            <a:r>
              <a:rPr sz="3600" lang="en-US"/>
              <a:t>d</a:t>
            </a:r>
            <a:r>
              <a:rPr sz="3600" lang="en-US"/>
              <a:t>i</a:t>
            </a:r>
            <a:r>
              <a:rPr sz="3600" lang="en-US"/>
              <a:t> </a:t>
            </a:r>
            <a:r>
              <a:rPr sz="3600" lang="en-US"/>
              <a:t>k</a:t>
            </a:r>
            <a:r>
              <a:rPr sz="3600" lang="en-US"/>
              <a:t>e</a:t>
            </a:r>
            <a:r>
              <a:rPr sz="3600" lang="en-US"/>
              <a:t>r</a:t>
            </a:r>
            <a:r>
              <a:rPr sz="3600" lang="en-US"/>
              <a:t>j</a:t>
            </a:r>
            <a:r>
              <a:rPr sz="3600" lang="en-US"/>
              <a:t>a</a:t>
            </a:r>
            <a:r>
              <a:rPr sz="3600" lang="en-US"/>
              <a:t>k</a:t>
            </a:r>
            <a:r>
              <a:rPr sz="3600" lang="en-US"/>
              <a:t>a</a:t>
            </a:r>
            <a:r>
              <a:rPr sz="3600" lang="en-US"/>
              <a:t>n</a:t>
            </a:r>
            <a:r>
              <a:rPr sz="3600" lang="en-US"/>
              <a:t> </a:t>
            </a:r>
            <a:r>
              <a:rPr sz="3600" lang="en-US"/>
              <a:t>o</a:t>
            </a:r>
            <a:r>
              <a:rPr sz="3600" lang="en-US"/>
              <a:t>l</a:t>
            </a:r>
            <a:r>
              <a:rPr sz="3600" lang="en-US"/>
              <a:t>e</a:t>
            </a:r>
            <a:r>
              <a:rPr sz="3600" lang="en-US"/>
              <a:t>h</a:t>
            </a:r>
            <a:r>
              <a:rPr sz="3600" lang="en-US"/>
              <a:t> </a:t>
            </a:r>
            <a:r>
              <a:rPr sz="3600" lang="en-US"/>
              <a:t>p</a:t>
            </a:r>
            <a:r>
              <a:rPr sz="3600" lang="en-US"/>
              <a:t>e</a:t>
            </a:r>
            <a:r>
              <a:rPr sz="3600" lang="en-US"/>
              <a:t>r</a:t>
            </a:r>
            <a:r>
              <a:rPr sz="3600" lang="en-US"/>
              <a:t>a</a:t>
            </a:r>
            <a:r>
              <a:rPr sz="3600" lang="en-US"/>
              <a:t>n</a:t>
            </a:r>
            <a:r>
              <a:rPr sz="3600" lang="en-US"/>
              <a:t>g</a:t>
            </a:r>
            <a:r>
              <a:rPr sz="3600" lang="en-US"/>
              <a:t>k</a:t>
            </a:r>
            <a:r>
              <a:rPr sz="3600" lang="en-US"/>
              <a:t>a</a:t>
            </a:r>
            <a:r>
              <a:rPr sz="3600" lang="en-US"/>
              <a:t>t</a:t>
            </a:r>
            <a:r>
              <a:rPr sz="3600" lang="en-US"/>
              <a:t> </a:t>
            </a:r>
            <a:r>
              <a:rPr sz="3600" lang="en-US"/>
              <a:t>k</a:t>
            </a:r>
            <a:r>
              <a:rPr sz="3600" lang="en-US"/>
              <a:t>e</a:t>
            </a:r>
            <a:r>
              <a:rPr sz="3600" lang="en-US"/>
              <a:t>r</a:t>
            </a:r>
            <a:r>
              <a:rPr sz="3600" lang="en-US"/>
              <a:t>a</a:t>
            </a:r>
            <a:r>
              <a:rPr sz="3600" lang="en-US"/>
              <a:t>s</a:t>
            </a:r>
            <a:r>
              <a:rPr sz="3600" lang="en-US"/>
              <a:t> </a:t>
            </a:r>
            <a:r>
              <a:rPr sz="3600" lang="en-US"/>
              <a:t>(</a:t>
            </a:r>
            <a:r>
              <a:rPr sz="3600" lang="en-US"/>
              <a:t>m</a:t>
            </a:r>
            <a:r>
              <a:rPr sz="3600" lang="en-US"/>
              <a:t>e</a:t>
            </a:r>
            <a:r>
              <a:rPr sz="3600" lang="en-US"/>
              <a:t>s</a:t>
            </a:r>
            <a:r>
              <a:rPr sz="3600" lang="en-US"/>
              <a:t>i</a:t>
            </a:r>
            <a:r>
              <a:rPr sz="3600" lang="en-US"/>
              <a:t>n</a:t>
            </a:r>
            <a:r>
              <a:rPr sz="3600" lang="en-US"/>
              <a:t>)</a:t>
            </a:r>
            <a:r>
              <a:rPr sz="3600" lang="en-US"/>
              <a:t> </a:t>
            </a:r>
            <a:r>
              <a:rPr sz="3600" lang="en-US"/>
              <a:t>k</a:t>
            </a:r>
            <a:r>
              <a:rPr sz="3600" lang="en-US"/>
              <a:t>o</a:t>
            </a:r>
            <a:r>
              <a:rPr sz="3600" lang="en-US"/>
              <a:t>m</a:t>
            </a:r>
            <a:r>
              <a:rPr sz="3600" lang="en-US"/>
              <a:t>p</a:t>
            </a:r>
            <a:r>
              <a:rPr sz="3600" lang="en-US"/>
              <a:t>u</a:t>
            </a:r>
            <a:r>
              <a:rPr sz="3600" lang="en-US"/>
              <a:t>t</a:t>
            </a:r>
            <a:r>
              <a:rPr sz="3600" lang="en-US"/>
              <a:t>e</a:t>
            </a:r>
            <a:r>
              <a:rPr sz="3600" lang="en-US"/>
              <a:t>r</a:t>
            </a:r>
            <a:r>
              <a:rPr sz="3600" lang="en-US"/>
              <a:t> </a:t>
            </a:r>
            <a:endParaRPr lang="in-ID"/>
          </a:p>
        </p:txBody>
      </p:sp>
      <p:sp>
        <p:nvSpPr>
          <p:cNvPr id="1048595" name=""/>
          <p:cNvSpPr/>
          <p:nvPr/>
        </p:nvSpPr>
        <p:spPr>
          <a:xfrm>
            <a:off x="2955466" y="8321579"/>
            <a:ext cx="3233067" cy="3048000"/>
          </a:xfrm>
          <a:prstGeom prst="ellipse"/>
          <a:solidFill>
            <a:srgbClr val="FFFFFF"/>
          </a:solidFill>
          <a:ln w="25400">
            <a:solidFill>
              <a:srgbClr val="666666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596" name=""/>
          <p:cNvSpPr/>
          <p:nvPr/>
        </p:nvSpPr>
        <p:spPr>
          <a:xfrm>
            <a:off x="199762" y="4157013"/>
            <a:ext cx="2495930" cy="2495930"/>
          </a:xfrm>
          <a:prstGeom prst="rect"/>
          <a:solidFill>
            <a:srgbClr val="99CCFF"/>
          </a:solidFill>
          <a:ln w="25400">
            <a:solidFill>
              <a:srgbClr val="0000FF"/>
            </a:solidFill>
            <a:prstDash val="solid"/>
          </a:ln>
        </p:spPr>
        <p:txBody>
          <a:bodyPr anchor="ctr"/>
          <a:lstStyle>
            <a:defPPr>
              <a:defRPr lang="zh-CN"/>
            </a:defPPr>
            <a:lvl1pPr algn="l" defTabSz="914400" eaLnBrk="1" hangingPunct="1" latinLnBrk="0" marL="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  <a:lvl2pPr algn="l" defTabSz="914400" eaLnBrk="1" hangingPunct="1" latinLnBrk="0" marL="457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2pPr>
            <a:lvl3pPr algn="l" defTabSz="914400" eaLnBrk="1" hangingPunct="1" latinLnBrk="0" marL="914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3pPr>
            <a:lvl4pPr algn="l" defTabSz="914400" eaLnBrk="1" hangingPunct="1" latinLnBrk="0" marL="1371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4pPr>
            <a:lvl5pPr algn="l" defTabSz="914400" eaLnBrk="1" hangingPunct="1" latinLnBrk="0" marL="18288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5pPr>
            <a:lvl6pPr algn="l" defTabSz="914400" eaLnBrk="1" hangingPunct="1" latinLnBrk="0" marL="22860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6pPr>
            <a:lvl7pPr algn="l" defTabSz="914400" eaLnBrk="1" hangingPunct="1" latinLnBrk="0" marL="2743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7pPr>
            <a:lvl8pPr algn="l" defTabSz="914400" eaLnBrk="1" hangingPunct="1" latinLnBrk="0" marL="3200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8pPr>
            <a:lvl9pPr algn="l" defTabSz="914400" eaLnBrk="1" hangingPunct="1" latinLnBrk="0" marL="3657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sz="5400" lang="in-ID">
                <a:hlinkClick r:id="rId1" action="ppaction://hlinksldjump"/>
              </a:rPr>
              <a:t>Kembali</a:t>
            </a:r>
            <a:endParaRPr lang="in-ID"/>
          </a:p>
        </p:txBody>
      </p:sp>
      <p:sp>
        <p:nvSpPr>
          <p:cNvPr id="1048597" name=""/>
          <p:cNvSpPr/>
          <p:nvPr/>
        </p:nvSpPr>
        <p:spPr>
          <a:xfrm>
            <a:off x="6398373" y="4157013"/>
            <a:ext cx="2495930" cy="2495930"/>
          </a:xfrm>
          <a:prstGeom prst="rect"/>
          <a:solidFill>
            <a:srgbClr val="99CCFF"/>
          </a:solidFill>
          <a:ln w="25400">
            <a:solidFill>
              <a:srgbClr val="0000FF"/>
            </a:solidFill>
            <a:prstDash val="solid"/>
          </a:ln>
        </p:spPr>
        <p:txBody>
          <a:bodyPr anchor="ctr"/>
          <a:lstStyle>
            <a:defPPr>
              <a:defRPr lang="zh-CN"/>
            </a:defPPr>
            <a:lvl1pPr algn="l" defTabSz="914400" eaLnBrk="1" hangingPunct="1" latinLnBrk="0" marL="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  <a:lvl2pPr algn="l" defTabSz="914400" eaLnBrk="1" hangingPunct="1" latinLnBrk="0" marL="457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2pPr>
            <a:lvl3pPr algn="l" defTabSz="914400" eaLnBrk="1" hangingPunct="1" latinLnBrk="0" marL="914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3pPr>
            <a:lvl4pPr algn="l" defTabSz="914400" eaLnBrk="1" hangingPunct="1" latinLnBrk="0" marL="1371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4pPr>
            <a:lvl5pPr algn="l" defTabSz="914400" eaLnBrk="1" hangingPunct="1" latinLnBrk="0" marL="18288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5pPr>
            <a:lvl6pPr algn="l" defTabSz="914400" eaLnBrk="1" hangingPunct="1" latinLnBrk="0" marL="22860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6pPr>
            <a:lvl7pPr algn="l" defTabSz="914400" eaLnBrk="1" hangingPunct="1" latinLnBrk="0" marL="2743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7pPr>
            <a:lvl8pPr algn="l" defTabSz="914400" eaLnBrk="1" hangingPunct="1" latinLnBrk="0" marL="3200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8pPr>
            <a:lvl9pPr algn="l" defTabSz="914400" eaLnBrk="1" hangingPunct="1" latinLnBrk="0" marL="3657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sz="5400" lang="in-ID">
                <a:hlinkClick r:id="rId1" action="ppaction://hlinksldjump"/>
              </a:rPr>
              <a:t>lanjut</a:t>
            </a:r>
            <a:endParaRPr lang="in-ID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030A0"/>
        </a:solidFill>
      </p:bgPr>
    </p:bg>
    <p:spTree>
      <p:nvGrpSpPr>
        <p:cNvPr id="2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84" name=""/>
          <p:cNvSpPr txBox="1"/>
          <p:nvPr/>
        </p:nvSpPr>
        <p:spPr>
          <a:xfrm>
            <a:off x="2571999" y="270941"/>
            <a:ext cx="4000000" cy="599439"/>
          </a:xfrm>
          <a:prstGeom prst="rect"/>
        </p:spPr>
        <p:txBody>
          <a:bodyPr rtlCol="0" wrap="square">
            <a:spAutoFit/>
          </a:bodyPr>
          <a:p>
            <a:r>
              <a:rPr b="1" sz="4000" lang="en-US">
                <a:solidFill>
                  <a:srgbClr val="000000"/>
                </a:solidFill>
              </a:rPr>
              <a:t>J</a:t>
            </a:r>
            <a:r>
              <a:rPr b="1" sz="4000" lang="en-US">
                <a:solidFill>
                  <a:srgbClr val="000000"/>
                </a:solidFill>
              </a:rPr>
              <a:t>e</a:t>
            </a:r>
            <a:r>
              <a:rPr b="1" sz="4000" lang="en-US">
                <a:solidFill>
                  <a:srgbClr val="000000"/>
                </a:solidFill>
              </a:rPr>
              <a:t>n</a:t>
            </a:r>
            <a:r>
              <a:rPr b="1" sz="4000" lang="en-US">
                <a:solidFill>
                  <a:srgbClr val="000000"/>
                </a:solidFill>
              </a:rPr>
              <a:t>i</a:t>
            </a:r>
            <a:r>
              <a:rPr b="1" sz="4000" lang="en-US">
                <a:solidFill>
                  <a:srgbClr val="000000"/>
                </a:solidFill>
              </a:rPr>
              <a:t>s</a:t>
            </a:r>
            <a:r>
              <a:rPr b="1" sz="4000" lang="en-US">
                <a:solidFill>
                  <a:srgbClr val="000000"/>
                </a:solidFill>
              </a:rPr>
              <a:t> </a:t>
            </a:r>
            <a:r>
              <a:rPr b="1" sz="4000" lang="en-US">
                <a:solidFill>
                  <a:srgbClr val="000000"/>
                </a:solidFill>
              </a:rPr>
              <a:t>J</a:t>
            </a:r>
            <a:r>
              <a:rPr b="1" sz="4000" lang="en-US">
                <a:solidFill>
                  <a:srgbClr val="000000"/>
                </a:solidFill>
              </a:rPr>
              <a:t>e</a:t>
            </a:r>
            <a:r>
              <a:rPr b="1" sz="4000" lang="en-US">
                <a:solidFill>
                  <a:srgbClr val="000000"/>
                </a:solidFill>
              </a:rPr>
              <a:t>s</a:t>
            </a:r>
            <a:r>
              <a:rPr b="1" sz="4000" lang="en-US">
                <a:solidFill>
                  <a:srgbClr val="000000"/>
                </a:solidFill>
              </a:rPr>
              <a:t>i</a:t>
            </a:r>
            <a:r>
              <a:rPr b="1" sz="4000" lang="en-US">
                <a:solidFill>
                  <a:srgbClr val="000000"/>
                </a:solidFill>
              </a:rPr>
              <a:t>s</a:t>
            </a:r>
            <a:r>
              <a:rPr b="1" sz="4000" lang="en-US">
                <a:solidFill>
                  <a:srgbClr val="000000"/>
                </a:solidFill>
              </a:rPr>
              <a:t> </a:t>
            </a:r>
            <a:r>
              <a:rPr b="1" sz="4000" lang="en-US">
                <a:solidFill>
                  <a:srgbClr val="000000"/>
                </a:solidFill>
              </a:rPr>
              <a:t>S</a:t>
            </a:r>
            <a:r>
              <a:rPr b="1" sz="4000" lang="en-US">
                <a:solidFill>
                  <a:srgbClr val="000000"/>
                </a:solidFill>
              </a:rPr>
              <a:t>o</a:t>
            </a:r>
            <a:r>
              <a:rPr b="1" sz="4000" lang="en-US">
                <a:solidFill>
                  <a:srgbClr val="000000"/>
                </a:solidFill>
              </a:rPr>
              <a:t>f</a:t>
            </a:r>
            <a:r>
              <a:rPr b="1" sz="4000" lang="en-US">
                <a:solidFill>
                  <a:srgbClr val="000000"/>
                </a:solidFill>
              </a:rPr>
              <a:t>tware</a:t>
            </a:r>
            <a:endParaRPr b="1" sz="2800" lang="in-ID">
              <a:solidFill>
                <a:srgbClr val="000000"/>
              </a:solidFill>
            </a:endParaRPr>
          </a:p>
        </p:txBody>
      </p:sp>
      <p:sp>
        <p:nvSpPr>
          <p:cNvPr id="1048585" name=""/>
          <p:cNvSpPr txBox="1"/>
          <p:nvPr/>
        </p:nvSpPr>
        <p:spPr>
          <a:xfrm>
            <a:off x="520197" y="1176710"/>
            <a:ext cx="9059212" cy="2580640"/>
          </a:xfrm>
          <a:prstGeom prst="rect"/>
        </p:spPr>
        <p:txBody>
          <a:bodyPr rtlCol="0" wrap="square">
            <a:spAutoFit/>
          </a:bodyPr>
          <a:p>
            <a:r>
              <a:rPr b="0" sz="2800" lang="en-US">
                <a:solidFill>
                  <a:srgbClr val="000000"/>
                </a:solidFill>
              </a:rPr>
              <a:t>J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r>
              <a:rPr b="0" sz="2800" lang="en-US">
                <a:solidFill>
                  <a:srgbClr val="000000"/>
                </a:solidFill>
              </a:rPr>
              <a:t>n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J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r>
              <a:rPr b="0" sz="2800" lang="en-US">
                <a:solidFill>
                  <a:srgbClr val="000000"/>
                </a:solidFill>
              </a:rPr>
              <a:t>n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f</a:t>
            </a:r>
            <a:r>
              <a:rPr b="0" sz="2800" lang="en-US">
                <a:solidFill>
                  <a:srgbClr val="000000"/>
                </a:solidFill>
              </a:rPr>
              <a:t>tware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d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b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g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b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d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kan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f</a:t>
            </a:r>
            <a:r>
              <a:rPr b="0" sz="2800" lang="en-US">
                <a:solidFill>
                  <a:srgbClr val="000000"/>
                </a:solidFill>
              </a:rPr>
              <a:t>u</a:t>
            </a:r>
            <a:r>
              <a:rPr b="0" sz="2800" lang="en-US">
                <a:solidFill>
                  <a:srgbClr val="000000"/>
                </a:solidFill>
              </a:rPr>
              <a:t>n</a:t>
            </a:r>
            <a:r>
              <a:rPr b="0" sz="2800" lang="en-US">
                <a:solidFill>
                  <a:srgbClr val="000000"/>
                </a:solidFill>
              </a:rPr>
              <a:t>g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d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n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distribusinya</a:t>
            </a:r>
            <a:r>
              <a:rPr b="0" sz="2800" lang="en-US">
                <a:solidFill>
                  <a:srgbClr val="000000"/>
                </a:solidFill>
              </a:rPr>
              <a:t>.</a:t>
            </a:r>
            <a:endParaRPr b="0" sz="2800" lang="in-ID">
              <a:solidFill>
                <a:srgbClr val="000000"/>
              </a:solidFill>
            </a:endParaRPr>
          </a:p>
          <a:p>
            <a:pPr algn="l" indent="-514350" marL="514350">
              <a:buFont typeface="+mj-lt"/>
              <a:buAutoNum type="arabicPeriod" startAt="1"/>
            </a:pPr>
            <a:r>
              <a:rPr b="0" sz="2800" lang="en-US">
                <a:solidFill>
                  <a:srgbClr val="000000"/>
                </a:solidFill>
              </a:rPr>
              <a:t>Sof</a:t>
            </a:r>
            <a:r>
              <a:rPr b="0" sz="2800" lang="en-US">
                <a:solidFill>
                  <a:srgbClr val="000000"/>
                </a:solidFill>
              </a:rPr>
              <a:t>t</a:t>
            </a:r>
            <a:r>
              <a:rPr b="0" sz="2800" lang="en-US">
                <a:solidFill>
                  <a:srgbClr val="000000"/>
                </a:solidFill>
              </a:rPr>
              <a:t>w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b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r>
              <a:rPr b="0" sz="2800" lang="en-US">
                <a:solidFill>
                  <a:srgbClr val="000000"/>
                </a:solidFill>
              </a:rPr>
              <a:t>d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k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n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f</a:t>
            </a:r>
            <a:r>
              <a:rPr b="0" sz="2800" lang="en-US">
                <a:solidFill>
                  <a:srgbClr val="000000"/>
                </a:solidFill>
              </a:rPr>
              <a:t>u</a:t>
            </a:r>
            <a:r>
              <a:rPr b="0" sz="2800" lang="en-US">
                <a:solidFill>
                  <a:srgbClr val="000000"/>
                </a:solidFill>
              </a:rPr>
              <a:t>n</a:t>
            </a:r>
            <a:r>
              <a:rPr b="0" sz="2800" lang="en-US">
                <a:solidFill>
                  <a:srgbClr val="000000"/>
                </a:solidFill>
              </a:rPr>
              <a:t>g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n</a:t>
            </a:r>
            <a:r>
              <a:rPr b="0" sz="2800" lang="en-US">
                <a:solidFill>
                  <a:srgbClr val="000000"/>
                </a:solidFill>
              </a:rPr>
              <a:t>y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: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.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f</a:t>
            </a:r>
            <a:r>
              <a:rPr b="0" sz="2800" lang="en-US">
                <a:solidFill>
                  <a:srgbClr val="000000"/>
                </a:solidFill>
              </a:rPr>
              <a:t>tware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t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r>
              <a:rPr b="0" sz="2800" lang="en-US">
                <a:solidFill>
                  <a:srgbClr val="000000"/>
                </a:solidFill>
              </a:rPr>
              <a:t>m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p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asi</a:t>
            </a:r>
            <a:r>
              <a:rPr b="0" sz="2800" lang="en-US">
                <a:solidFill>
                  <a:srgbClr val="000000"/>
                </a:solidFill>
              </a:rPr>
              <a:t>.</a:t>
            </a:r>
            <a:endParaRPr b="0" sz="2800" lang="in-ID">
              <a:solidFill>
                <a:srgbClr val="000000"/>
              </a:solidFill>
            </a:endParaRPr>
          </a:p>
          <a:p>
            <a:pPr algn="l" indent="0" marL="0">
              <a:buNone/>
            </a:pP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b</a:t>
            </a:r>
            <a:r>
              <a:rPr b="0" sz="2800" lang="en-US">
                <a:solidFill>
                  <a:srgbClr val="000000"/>
                </a:solidFill>
              </a:rPr>
              <a:t>.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ftware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p</a:t>
            </a:r>
            <a:r>
              <a:rPr b="0" sz="2800" lang="en-US">
                <a:solidFill>
                  <a:srgbClr val="000000"/>
                </a:solidFill>
              </a:rPr>
              <a:t>l</a:t>
            </a:r>
            <a:r>
              <a:rPr b="0" sz="2800" lang="en-US">
                <a:solidFill>
                  <a:srgbClr val="000000"/>
                </a:solidFill>
              </a:rPr>
              <a:t>ikasi</a:t>
            </a:r>
            <a:endParaRPr b="0" sz="2800" lang="in-ID">
              <a:solidFill>
                <a:srgbClr val="000000"/>
              </a:solidFill>
            </a:endParaRPr>
          </a:p>
          <a:p>
            <a:pPr algn="l" indent="0" marL="0">
              <a:buNone/>
            </a:pPr>
            <a:r>
              <a:rPr b="0" sz="2800" lang="en-US">
                <a:solidFill>
                  <a:srgbClr val="000000"/>
                </a:solidFill>
              </a:rPr>
              <a:t>2.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oftware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b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b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h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ya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: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.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M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c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f</a:t>
            </a:r>
            <a:r>
              <a:rPr b="0" sz="2800" lang="en-US">
                <a:solidFill>
                  <a:srgbClr val="000000"/>
                </a:solidFill>
              </a:rPr>
              <a:t>t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w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n</a:t>
            </a:r>
            <a:r>
              <a:rPr b="0" sz="2800" lang="en-US">
                <a:solidFill>
                  <a:srgbClr val="000000"/>
                </a:solidFill>
              </a:rPr>
              <a:t>d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w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endParaRPr b="0" sz="2800" lang="in-ID">
              <a:solidFill>
                <a:srgbClr val="000000"/>
              </a:solidFill>
            </a:endParaRPr>
          </a:p>
          <a:p>
            <a:pPr algn="l" indent="0" marL="0">
              <a:buNone/>
            </a:pP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b</a:t>
            </a:r>
            <a:r>
              <a:rPr b="0" sz="2800" lang="en-US">
                <a:solidFill>
                  <a:srgbClr val="000000"/>
                </a:solidFill>
              </a:rPr>
              <a:t>.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M</a:t>
            </a:r>
            <a:r>
              <a:rPr b="0" sz="2800" lang="en-US">
                <a:solidFill>
                  <a:srgbClr val="000000"/>
                </a:solidFill>
              </a:rPr>
              <a:t>i</a:t>
            </a:r>
            <a:r>
              <a:rPr b="0" sz="2800" lang="en-US">
                <a:solidFill>
                  <a:srgbClr val="000000"/>
                </a:solidFill>
              </a:rPr>
              <a:t>c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s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f</a:t>
            </a:r>
            <a:r>
              <a:rPr b="0" sz="2800" lang="en-US">
                <a:solidFill>
                  <a:srgbClr val="000000"/>
                </a:solidFill>
              </a:rPr>
              <a:t>t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office</a:t>
            </a:r>
            <a:endParaRPr b="0" sz="2800" lang="in-ID">
              <a:solidFill>
                <a:srgbClr val="000000"/>
              </a:solidFill>
            </a:endParaRPr>
          </a:p>
          <a:p>
            <a:pPr algn="l" indent="0" marL="0">
              <a:buNone/>
            </a:pP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c</a:t>
            </a:r>
            <a:r>
              <a:rPr b="0" sz="2800" lang="en-US">
                <a:solidFill>
                  <a:srgbClr val="000000"/>
                </a:solidFill>
              </a:rPr>
              <a:t>.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d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b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endParaRPr b="0" sz="2800" lang="in-ID">
              <a:solidFill>
                <a:srgbClr val="000000"/>
              </a:solidFill>
            </a:endParaRPr>
          </a:p>
          <a:p>
            <a:pPr algn="l" indent="0" marL="0">
              <a:buNone/>
            </a:pP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d</a:t>
            </a:r>
            <a:r>
              <a:rPr b="0" sz="2800" lang="en-US">
                <a:solidFill>
                  <a:srgbClr val="000000"/>
                </a:solidFill>
              </a:rPr>
              <a:t>.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C</a:t>
            </a:r>
            <a:r>
              <a:rPr b="0" sz="2800" lang="en-US">
                <a:solidFill>
                  <a:srgbClr val="000000"/>
                </a:solidFill>
              </a:rPr>
              <a:t>o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e</a:t>
            </a:r>
            <a:r>
              <a:rPr b="0" sz="2800" lang="en-US">
                <a:solidFill>
                  <a:srgbClr val="000000"/>
                </a:solidFill>
              </a:rPr>
              <a:t>l</a:t>
            </a:r>
            <a:r>
              <a:rPr b="0" sz="2800" lang="en-US">
                <a:solidFill>
                  <a:srgbClr val="000000"/>
                </a:solidFill>
              </a:rPr>
              <a:t> </a:t>
            </a:r>
            <a:r>
              <a:rPr b="0" sz="2800" lang="en-US">
                <a:solidFill>
                  <a:srgbClr val="000000"/>
                </a:solidFill>
              </a:rPr>
              <a:t>D</a:t>
            </a:r>
            <a:r>
              <a:rPr b="0" sz="2800" lang="en-US">
                <a:solidFill>
                  <a:srgbClr val="000000"/>
                </a:solidFill>
              </a:rPr>
              <a:t>r</a:t>
            </a:r>
            <a:r>
              <a:rPr b="0" sz="2800" lang="en-US">
                <a:solidFill>
                  <a:srgbClr val="000000"/>
                </a:solidFill>
              </a:rPr>
              <a:t>a</a:t>
            </a:r>
            <a:r>
              <a:rPr b="0" sz="2800" lang="en-US">
                <a:solidFill>
                  <a:srgbClr val="000000"/>
                </a:solidFill>
              </a:rPr>
              <a:t>w</a:t>
            </a:r>
            <a:endParaRPr b="0" sz="2800" lang="in-ID">
              <a:solidFill>
                <a:srgbClr val="000000"/>
              </a:solidFill>
            </a:endParaRPr>
          </a:p>
        </p:txBody>
      </p:sp>
      <p:sp>
        <p:nvSpPr>
          <p:cNvPr id="1048586" name=""/>
          <p:cNvSpPr/>
          <p:nvPr/>
        </p:nvSpPr>
        <p:spPr>
          <a:xfrm>
            <a:off x="199762" y="4157013"/>
            <a:ext cx="2495930" cy="2495930"/>
          </a:xfrm>
          <a:prstGeom prst="rect"/>
          <a:solidFill>
            <a:srgbClr val="CC99FF"/>
          </a:solidFill>
          <a:ln w="25400">
            <a:solidFill>
              <a:srgbClr val="9933FF"/>
            </a:solidFill>
            <a:prstDash val="solid"/>
          </a:ln>
        </p:spPr>
        <p:txBody>
          <a:bodyPr anchor="ctr"/>
          <a:lstStyle>
            <a:defPPr>
              <a:defRPr lang="zh-CN"/>
            </a:defPPr>
            <a:lvl1pPr algn="l" defTabSz="914400" eaLnBrk="1" hangingPunct="1" latinLnBrk="0" marL="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  <a:lvl2pPr algn="l" defTabSz="914400" eaLnBrk="1" hangingPunct="1" latinLnBrk="0" marL="457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2pPr>
            <a:lvl3pPr algn="l" defTabSz="914400" eaLnBrk="1" hangingPunct="1" latinLnBrk="0" marL="914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3pPr>
            <a:lvl4pPr algn="l" defTabSz="914400" eaLnBrk="1" hangingPunct="1" latinLnBrk="0" marL="1371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4pPr>
            <a:lvl5pPr algn="l" defTabSz="914400" eaLnBrk="1" hangingPunct="1" latinLnBrk="0" marL="18288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5pPr>
            <a:lvl6pPr algn="l" defTabSz="914400" eaLnBrk="1" hangingPunct="1" latinLnBrk="0" marL="22860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6pPr>
            <a:lvl7pPr algn="l" defTabSz="914400" eaLnBrk="1" hangingPunct="1" latinLnBrk="0" marL="2743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7pPr>
            <a:lvl8pPr algn="l" defTabSz="914400" eaLnBrk="1" hangingPunct="1" latinLnBrk="0" marL="3200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8pPr>
            <a:lvl9pPr algn="l" defTabSz="914400" eaLnBrk="1" hangingPunct="1" latinLnBrk="0" marL="3657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sz="4800" lang="in-ID">
                <a:hlinkClick r:id="rId1" action="ppaction://hlinksldjump"/>
              </a:rPr>
              <a:t>kembali</a:t>
            </a:r>
            <a:endParaRPr lang="in-ID"/>
          </a:p>
        </p:txBody>
      </p:sp>
      <p:sp>
        <p:nvSpPr>
          <p:cNvPr id="1048587" name=""/>
          <p:cNvSpPr/>
          <p:nvPr/>
        </p:nvSpPr>
        <p:spPr>
          <a:xfrm>
            <a:off x="6404865" y="4063679"/>
            <a:ext cx="2495930" cy="2495930"/>
          </a:xfrm>
          <a:prstGeom prst="rect"/>
          <a:solidFill>
            <a:srgbClr val="CC99FF"/>
          </a:solidFill>
          <a:ln w="25400">
            <a:solidFill>
              <a:srgbClr val="9933FF"/>
            </a:solidFill>
            <a:prstDash val="solid"/>
          </a:ln>
        </p:spPr>
        <p:txBody>
          <a:bodyPr anchor="ctr"/>
          <a:lstStyle>
            <a:defPPr>
              <a:defRPr lang="zh-CN"/>
            </a:defPPr>
            <a:lvl1pPr algn="l" defTabSz="914400" eaLnBrk="1" hangingPunct="1" latinLnBrk="0" marL="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  <a:lvl2pPr algn="l" defTabSz="914400" eaLnBrk="1" hangingPunct="1" latinLnBrk="0" marL="457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2pPr>
            <a:lvl3pPr algn="l" defTabSz="914400" eaLnBrk="1" hangingPunct="1" latinLnBrk="0" marL="914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3pPr>
            <a:lvl4pPr algn="l" defTabSz="914400" eaLnBrk="1" hangingPunct="1" latinLnBrk="0" marL="1371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4pPr>
            <a:lvl5pPr algn="l" defTabSz="914400" eaLnBrk="1" hangingPunct="1" latinLnBrk="0" marL="18288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5pPr>
            <a:lvl6pPr algn="l" defTabSz="914400" eaLnBrk="1" hangingPunct="1" latinLnBrk="0" marL="22860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6pPr>
            <a:lvl7pPr algn="l" defTabSz="914400" eaLnBrk="1" hangingPunct="1" latinLnBrk="0" marL="2743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7pPr>
            <a:lvl8pPr algn="l" defTabSz="914400" eaLnBrk="1" hangingPunct="1" latinLnBrk="0" marL="3200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8pPr>
            <a:lvl9pPr algn="l" defTabSz="914400" eaLnBrk="1" hangingPunct="1" latinLnBrk="0" marL="3657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sz="4800" lang="in-ID">
                <a:hlinkClick r:id="rId1" action="ppaction://hlinksldjump"/>
              </a:rPr>
              <a:t>lanjut</a:t>
            </a:r>
            <a:endParaRPr lang="in-ID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9900"/>
        </a:solidFill>
      </p:bgPr>
    </p:bg>
    <p:spTree>
      <p:nvGrpSpPr>
        <p:cNvPr id="2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58" name=""/>
          <p:cNvSpPr txBox="1"/>
          <p:nvPr/>
        </p:nvSpPr>
        <p:spPr>
          <a:xfrm>
            <a:off x="3325340" y="238102"/>
            <a:ext cx="2902703" cy="777240"/>
          </a:xfrm>
          <a:prstGeom prst="rect"/>
        </p:spPr>
        <p:txBody>
          <a:bodyPr rtlCol="0" wrap="square">
            <a:spAutoFit/>
          </a:bodyPr>
          <a:p>
            <a:r>
              <a:rPr b="1" sz="5400" lang="en-US">
                <a:solidFill>
                  <a:srgbClr val="000000"/>
                </a:solidFill>
              </a:rPr>
              <a:t>F</a:t>
            </a:r>
            <a:r>
              <a:rPr b="1" sz="5400" lang="en-US">
                <a:solidFill>
                  <a:srgbClr val="000000"/>
                </a:solidFill>
              </a:rPr>
              <a:t>r</a:t>
            </a:r>
            <a:r>
              <a:rPr b="1" sz="5400" lang="en-US">
                <a:solidFill>
                  <a:srgbClr val="000000"/>
                </a:solidFill>
              </a:rPr>
              <a:t>e</a:t>
            </a:r>
            <a:r>
              <a:rPr b="1" sz="5400" lang="en-US">
                <a:solidFill>
                  <a:srgbClr val="000000"/>
                </a:solidFill>
              </a:rPr>
              <a:t>e</a:t>
            </a:r>
            <a:r>
              <a:rPr b="1" sz="5400" lang="en-US">
                <a:solidFill>
                  <a:srgbClr val="000000"/>
                </a:solidFill>
              </a:rPr>
              <a:t>w</a:t>
            </a:r>
            <a:r>
              <a:rPr b="1" sz="5400" lang="en-US">
                <a:solidFill>
                  <a:srgbClr val="000000"/>
                </a:solidFill>
              </a:rPr>
              <a:t>a</a:t>
            </a:r>
            <a:r>
              <a:rPr b="1" sz="5400" lang="en-US">
                <a:solidFill>
                  <a:srgbClr val="000000"/>
                </a:solidFill>
              </a:rPr>
              <a:t>r</a:t>
            </a:r>
            <a:r>
              <a:rPr b="1" sz="5400" lang="en-US">
                <a:solidFill>
                  <a:srgbClr val="000000"/>
                </a:solidFill>
              </a:rPr>
              <a:t>e</a:t>
            </a:r>
            <a:endParaRPr b="1" sz="2800" lang="in-ID">
              <a:solidFill>
                <a:srgbClr val="000000"/>
              </a:solidFill>
            </a:endParaRPr>
          </a:p>
        </p:txBody>
      </p:sp>
      <p:sp>
        <p:nvSpPr>
          <p:cNvPr id="1048659" name=""/>
          <p:cNvSpPr txBox="1"/>
          <p:nvPr/>
        </p:nvSpPr>
        <p:spPr>
          <a:xfrm>
            <a:off x="0" y="1015341"/>
            <a:ext cx="9117269" cy="2834640"/>
          </a:xfrm>
          <a:prstGeom prst="rect"/>
        </p:spPr>
        <p:txBody>
          <a:bodyPr rtlCol="0" wrap="square">
            <a:spAutoFit/>
          </a:bodyPr>
          <a:p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d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l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h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p</a:t>
            </a:r>
            <a:r>
              <a:rPr sz="3600" lang="en-US">
                <a:solidFill>
                  <a:srgbClr val="000000"/>
                </a:solidFill>
              </a:rPr>
              <a:t>e</a:t>
            </a:r>
            <a:r>
              <a:rPr sz="3600" lang="en-US">
                <a:solidFill>
                  <a:srgbClr val="000000"/>
                </a:solidFill>
              </a:rPr>
              <a:t>r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g</a:t>
            </a:r>
            <a:r>
              <a:rPr sz="3600" lang="en-US">
                <a:solidFill>
                  <a:srgbClr val="000000"/>
                </a:solidFill>
              </a:rPr>
              <a:t>kat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l</a:t>
            </a:r>
            <a:r>
              <a:rPr sz="3600" lang="en-US">
                <a:solidFill>
                  <a:srgbClr val="000000"/>
                </a:solidFill>
              </a:rPr>
              <a:t>u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k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b</a:t>
            </a:r>
            <a:r>
              <a:rPr sz="3600" lang="en-US">
                <a:solidFill>
                  <a:srgbClr val="000000"/>
                </a:solidFill>
              </a:rPr>
              <a:t>e</a:t>
            </a:r>
            <a:r>
              <a:rPr sz="3600" lang="en-US">
                <a:solidFill>
                  <a:srgbClr val="000000"/>
                </a:solidFill>
              </a:rPr>
              <a:t>r</a:t>
            </a:r>
            <a:r>
              <a:rPr sz="3600" lang="en-US">
                <a:solidFill>
                  <a:srgbClr val="000000"/>
                </a:solidFill>
              </a:rPr>
              <a:t>h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k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c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p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y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g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b</a:t>
            </a:r>
            <a:r>
              <a:rPr sz="3600" lang="en-US">
                <a:solidFill>
                  <a:srgbClr val="000000"/>
                </a:solidFill>
              </a:rPr>
              <a:t>e</a:t>
            </a:r>
            <a:r>
              <a:rPr sz="3600" lang="en-US">
                <a:solidFill>
                  <a:srgbClr val="000000"/>
                </a:solidFill>
              </a:rPr>
              <a:t>r</a:t>
            </a:r>
            <a:r>
              <a:rPr sz="3600" lang="en-US">
                <a:solidFill>
                  <a:srgbClr val="000000"/>
                </a:solidFill>
              </a:rPr>
              <a:t>s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f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g</a:t>
            </a:r>
            <a:r>
              <a:rPr sz="3600" lang="en-US">
                <a:solidFill>
                  <a:srgbClr val="000000"/>
                </a:solidFill>
              </a:rPr>
              <a:t>r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s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d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d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p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d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g</a:t>
            </a:r>
            <a:r>
              <a:rPr sz="3600" lang="en-US">
                <a:solidFill>
                  <a:srgbClr val="000000"/>
                </a:solidFill>
              </a:rPr>
              <a:t>u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k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tanpa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b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s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w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k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u</a:t>
            </a:r>
            <a:r>
              <a:rPr sz="3600" lang="en-US">
                <a:solidFill>
                  <a:srgbClr val="000000"/>
                </a:solidFill>
              </a:rPr>
              <a:t>.</a:t>
            </a:r>
            <a:endParaRPr sz="3600" lang="in-ID">
              <a:solidFill>
                <a:srgbClr val="000000"/>
              </a:solidFill>
            </a:endParaRPr>
          </a:p>
          <a:p>
            <a:r>
              <a:rPr sz="3600" lang="en-US">
                <a:solidFill>
                  <a:srgbClr val="000000"/>
                </a:solidFill>
              </a:rPr>
              <a:t>C</a:t>
            </a:r>
            <a:r>
              <a:rPr sz="3600" lang="en-US">
                <a:solidFill>
                  <a:srgbClr val="000000"/>
                </a:solidFill>
              </a:rPr>
              <a:t>o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o</a:t>
            </a:r>
            <a:r>
              <a:rPr sz="3600" lang="en-US">
                <a:solidFill>
                  <a:srgbClr val="000000"/>
                </a:solidFill>
              </a:rPr>
              <a:t>h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:</a:t>
            </a:r>
            <a:endParaRPr sz="3600" lang="in-ID">
              <a:solidFill>
                <a:srgbClr val="000000"/>
              </a:solidFill>
            </a:endParaRPr>
          </a:p>
          <a:p>
            <a:r>
              <a:rPr sz="3600" lang="en-US">
                <a:solidFill>
                  <a:srgbClr val="000000"/>
                </a:solidFill>
              </a:rPr>
              <a:t>1</a:t>
            </a:r>
            <a:r>
              <a:rPr sz="3600" lang="en-US">
                <a:solidFill>
                  <a:srgbClr val="000000"/>
                </a:solidFill>
              </a:rPr>
              <a:t>.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l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u</a:t>
            </a:r>
            <a:r>
              <a:rPr sz="3600" lang="en-US">
                <a:solidFill>
                  <a:srgbClr val="000000"/>
                </a:solidFill>
              </a:rPr>
              <a:t>x</a:t>
            </a:r>
            <a:r>
              <a:rPr sz="3600" lang="en-US">
                <a:solidFill>
                  <a:srgbClr val="000000"/>
                </a:solidFill>
              </a:rPr>
              <a:t>,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d</a:t>
            </a:r>
            <a:r>
              <a:rPr sz="3600" lang="en-US">
                <a:solidFill>
                  <a:srgbClr val="000000"/>
                </a:solidFill>
              </a:rPr>
              <a:t>r</a:t>
            </a:r>
            <a:r>
              <a:rPr sz="3600" lang="en-US">
                <a:solidFill>
                  <a:srgbClr val="000000"/>
                </a:solidFill>
              </a:rPr>
              <a:t>o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d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(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o</a:t>
            </a:r>
            <a:r>
              <a:rPr sz="3600" lang="en-US">
                <a:solidFill>
                  <a:srgbClr val="000000"/>
                </a:solidFill>
              </a:rPr>
              <a:t>p</a:t>
            </a:r>
            <a:r>
              <a:rPr sz="3600" lang="en-US">
                <a:solidFill>
                  <a:srgbClr val="000000"/>
                </a:solidFill>
              </a:rPr>
              <a:t>e</a:t>
            </a:r>
            <a:r>
              <a:rPr sz="3600" lang="en-US">
                <a:solidFill>
                  <a:srgbClr val="000000"/>
                </a:solidFill>
              </a:rPr>
              <a:t>r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g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s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s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e</a:t>
            </a:r>
            <a:r>
              <a:rPr sz="3600" lang="en-US">
                <a:solidFill>
                  <a:srgbClr val="000000"/>
                </a:solidFill>
              </a:rPr>
              <a:t>m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)</a:t>
            </a:r>
            <a:endParaRPr sz="3600" lang="in-ID">
              <a:solidFill>
                <a:srgbClr val="000000"/>
              </a:solidFill>
            </a:endParaRPr>
          </a:p>
          <a:p>
            <a:r>
              <a:rPr sz="3600" lang="en-US">
                <a:solidFill>
                  <a:srgbClr val="000000"/>
                </a:solidFill>
              </a:rPr>
              <a:t>2</a:t>
            </a:r>
            <a:r>
              <a:rPr sz="3600" lang="en-US">
                <a:solidFill>
                  <a:srgbClr val="000000"/>
                </a:solidFill>
              </a:rPr>
              <a:t>.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B</a:t>
            </a:r>
            <a:r>
              <a:rPr sz="3600" lang="en-US">
                <a:solidFill>
                  <a:srgbClr val="000000"/>
                </a:solidFill>
              </a:rPr>
              <a:t>o</a:t>
            </a:r>
            <a:r>
              <a:rPr sz="3600" lang="en-US">
                <a:solidFill>
                  <a:srgbClr val="000000"/>
                </a:solidFill>
              </a:rPr>
              <a:t>w</a:t>
            </a:r>
            <a:r>
              <a:rPr sz="3600" lang="en-US">
                <a:solidFill>
                  <a:srgbClr val="000000"/>
                </a:solidFill>
              </a:rPr>
              <a:t>s</a:t>
            </a:r>
            <a:r>
              <a:rPr sz="3600" lang="en-US">
                <a:solidFill>
                  <a:srgbClr val="000000"/>
                </a:solidFill>
              </a:rPr>
              <a:t>e</a:t>
            </a:r>
            <a:r>
              <a:rPr sz="3600" lang="en-US">
                <a:solidFill>
                  <a:srgbClr val="000000"/>
                </a:solidFill>
              </a:rPr>
              <a:t>r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Mozilla </a:t>
            </a:r>
            <a:r>
              <a:rPr sz="3600" lang="en-US">
                <a:solidFill>
                  <a:srgbClr val="000000"/>
                </a:solidFill>
              </a:rPr>
              <a:t>Firefok</a:t>
            </a:r>
            <a:endParaRPr sz="3600" lang="in-ID">
              <a:solidFill>
                <a:srgbClr val="000000"/>
              </a:solidFill>
            </a:endParaRPr>
          </a:p>
          <a:p>
            <a:r>
              <a:rPr sz="3600" lang="en-US">
                <a:solidFill>
                  <a:srgbClr val="000000"/>
                </a:solidFill>
              </a:rPr>
              <a:t>3</a:t>
            </a:r>
            <a:r>
              <a:rPr sz="3600" lang="en-US">
                <a:solidFill>
                  <a:srgbClr val="000000"/>
                </a:solidFill>
              </a:rPr>
              <a:t>.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G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m</a:t>
            </a:r>
            <a:r>
              <a:rPr sz="3600" lang="en-US">
                <a:solidFill>
                  <a:srgbClr val="000000"/>
                </a:solidFill>
              </a:rPr>
              <a:t>p</a:t>
            </a:r>
            <a:r>
              <a:rPr sz="3600" lang="en-US">
                <a:solidFill>
                  <a:srgbClr val="000000"/>
                </a:solidFill>
              </a:rPr>
              <a:t>,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k</a:t>
            </a:r>
            <a:r>
              <a:rPr sz="3600" lang="en-US">
                <a:solidFill>
                  <a:srgbClr val="000000"/>
                </a:solidFill>
              </a:rPr>
              <a:t>s</a:t>
            </a:r>
            <a:r>
              <a:rPr sz="3600" lang="en-US">
                <a:solidFill>
                  <a:srgbClr val="000000"/>
                </a:solidFill>
              </a:rPr>
              <a:t>c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p</a:t>
            </a:r>
            <a:r>
              <a:rPr sz="3600" lang="en-US">
                <a:solidFill>
                  <a:srgbClr val="000000"/>
                </a:solidFill>
              </a:rPr>
              <a:t>e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(</a:t>
            </a:r>
            <a:r>
              <a:rPr sz="3600" lang="en-US">
                <a:solidFill>
                  <a:srgbClr val="000000"/>
                </a:solidFill>
              </a:rPr>
              <a:t>pe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g</a:t>
            </a:r>
            <a:r>
              <a:rPr sz="3600" lang="en-US">
                <a:solidFill>
                  <a:srgbClr val="000000"/>
                </a:solidFill>
              </a:rPr>
              <a:t>o</a:t>
            </a:r>
            <a:r>
              <a:rPr sz="3600" lang="en-US">
                <a:solidFill>
                  <a:srgbClr val="000000"/>
                </a:solidFill>
              </a:rPr>
              <a:t>l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h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n</a:t>
            </a:r>
            <a:r>
              <a:rPr sz="3600" lang="en-US">
                <a:solidFill>
                  <a:srgbClr val="000000"/>
                </a:solidFill>
              </a:rPr>
              <a:t> </a:t>
            </a:r>
            <a:r>
              <a:rPr sz="3600" lang="en-US">
                <a:solidFill>
                  <a:srgbClr val="000000"/>
                </a:solidFill>
              </a:rPr>
              <a:t>g</a:t>
            </a:r>
            <a:r>
              <a:rPr sz="3600" lang="en-US">
                <a:solidFill>
                  <a:srgbClr val="000000"/>
                </a:solidFill>
              </a:rPr>
              <a:t>r</a:t>
            </a:r>
            <a:r>
              <a:rPr sz="3600" lang="en-US">
                <a:solidFill>
                  <a:srgbClr val="000000"/>
                </a:solidFill>
              </a:rPr>
              <a:t>a</a:t>
            </a:r>
            <a:r>
              <a:rPr sz="3600" lang="en-US">
                <a:solidFill>
                  <a:srgbClr val="000000"/>
                </a:solidFill>
              </a:rPr>
              <a:t>t</a:t>
            </a:r>
            <a:r>
              <a:rPr sz="3600" lang="en-US">
                <a:solidFill>
                  <a:srgbClr val="000000"/>
                </a:solidFill>
              </a:rPr>
              <a:t>i</a:t>
            </a:r>
            <a:r>
              <a:rPr sz="3600" lang="en-US">
                <a:solidFill>
                  <a:srgbClr val="000000"/>
                </a:solidFill>
              </a:rPr>
              <a:t>s</a:t>
            </a:r>
            <a:r>
              <a:rPr sz="3600" lang="en-US">
                <a:solidFill>
                  <a:srgbClr val="000000"/>
                </a:solidFill>
              </a:rPr>
              <a:t>)</a:t>
            </a:r>
            <a:endParaRPr sz="2800" lang="in-ID">
              <a:solidFill>
                <a:srgbClr val="000000"/>
              </a:solidFill>
            </a:endParaRPr>
          </a:p>
        </p:txBody>
      </p:sp>
      <p:sp>
        <p:nvSpPr>
          <p:cNvPr id="1048661" name=""/>
          <p:cNvSpPr/>
          <p:nvPr/>
        </p:nvSpPr>
        <p:spPr>
          <a:xfrm>
            <a:off x="199762" y="4157013"/>
            <a:ext cx="2495930" cy="2495930"/>
          </a:xfrm>
          <a:prstGeom prst="rect"/>
          <a:solidFill>
            <a:srgbClr val="CC99FF"/>
          </a:solidFill>
          <a:ln w="25400">
            <a:solidFill>
              <a:srgbClr val="9933FF"/>
            </a:solidFill>
            <a:prstDash val="solid"/>
          </a:ln>
        </p:spPr>
        <p:txBody>
          <a:bodyPr anchor="ctr"/>
          <a:lstStyle>
            <a:defPPr>
              <a:defRPr lang="zh-CN"/>
            </a:defPPr>
            <a:lvl1pPr algn="l" defTabSz="914400" eaLnBrk="1" hangingPunct="1" latinLnBrk="0" marL="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  <a:lvl2pPr algn="l" defTabSz="914400" eaLnBrk="1" hangingPunct="1" latinLnBrk="0" marL="457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2pPr>
            <a:lvl3pPr algn="l" defTabSz="914400" eaLnBrk="1" hangingPunct="1" latinLnBrk="0" marL="914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3pPr>
            <a:lvl4pPr algn="l" defTabSz="914400" eaLnBrk="1" hangingPunct="1" latinLnBrk="0" marL="1371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4pPr>
            <a:lvl5pPr algn="l" defTabSz="914400" eaLnBrk="1" hangingPunct="1" latinLnBrk="0" marL="18288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5pPr>
            <a:lvl6pPr algn="l" defTabSz="914400" eaLnBrk="1" hangingPunct="1" latinLnBrk="0" marL="22860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6pPr>
            <a:lvl7pPr algn="l" defTabSz="914400" eaLnBrk="1" hangingPunct="1" latinLnBrk="0" marL="2743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7pPr>
            <a:lvl8pPr algn="l" defTabSz="914400" eaLnBrk="1" hangingPunct="1" latinLnBrk="0" marL="3200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8pPr>
            <a:lvl9pPr algn="l" defTabSz="914400" eaLnBrk="1" hangingPunct="1" latinLnBrk="0" marL="3657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sz="4800" lang="in-ID">
                <a:latin typeface="Calibri"/>
                <a:hlinkClick r:id="rId1" action="ppaction://hlinksldjump"/>
              </a:rPr>
              <a:t>kembali</a:t>
            </a:r>
            <a:endParaRPr lang="in-ID"/>
          </a:p>
        </p:txBody>
      </p:sp>
      <p:sp>
        <p:nvSpPr>
          <p:cNvPr id="1048662" name=""/>
          <p:cNvSpPr/>
          <p:nvPr/>
        </p:nvSpPr>
        <p:spPr>
          <a:xfrm>
            <a:off x="6476303" y="4157013"/>
            <a:ext cx="2495930" cy="2495930"/>
          </a:xfrm>
          <a:prstGeom prst="rect"/>
          <a:solidFill>
            <a:srgbClr val="CC99FF"/>
          </a:solidFill>
          <a:ln w="25400">
            <a:solidFill>
              <a:srgbClr val="9933FF"/>
            </a:solidFill>
            <a:prstDash val="solid"/>
          </a:ln>
        </p:spPr>
        <p:txBody>
          <a:bodyPr anchor="ctr"/>
          <a:lstStyle>
            <a:defPPr>
              <a:defRPr lang="zh-CN"/>
            </a:defPPr>
            <a:lvl1pPr algn="l" defTabSz="914400" eaLnBrk="1" hangingPunct="1" latinLnBrk="0" marL="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  <a:lvl2pPr algn="l" defTabSz="914400" eaLnBrk="1" hangingPunct="1" latinLnBrk="0" marL="457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2pPr>
            <a:lvl3pPr algn="l" defTabSz="914400" eaLnBrk="1" hangingPunct="1" latinLnBrk="0" marL="914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3pPr>
            <a:lvl4pPr algn="l" defTabSz="914400" eaLnBrk="1" hangingPunct="1" latinLnBrk="0" marL="1371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4pPr>
            <a:lvl5pPr algn="l" defTabSz="914400" eaLnBrk="1" hangingPunct="1" latinLnBrk="0" marL="18288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5pPr>
            <a:lvl6pPr algn="l" defTabSz="914400" eaLnBrk="1" hangingPunct="1" latinLnBrk="0" marL="22860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6pPr>
            <a:lvl7pPr algn="l" defTabSz="914400" eaLnBrk="1" hangingPunct="1" latinLnBrk="0" marL="27432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7pPr>
            <a:lvl8pPr algn="l" defTabSz="914400" eaLnBrk="1" hangingPunct="1" latinLnBrk="0" marL="32004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8pPr>
            <a:lvl9pPr algn="l" defTabSz="914400" eaLnBrk="1" hangingPunct="1" latinLnBrk="0" marL="3657600" rtl="0">
              <a:defRPr sz="1800" kern="12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sz="4800" lang="in-ID">
                <a:latin typeface="Calibri"/>
                <a:hlinkClick r:id="rId2" action="ppaction://hlinksldjump"/>
              </a:rPr>
              <a:t>Lanjut</a:t>
            </a:r>
            <a:endParaRPr lang="in-ID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00000"/>
        </a:solidFill>
      </p:bgPr>
    </p:bg>
    <p:spTree>
      <p:nvGrpSpPr>
        <p:cNvPr id="2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63" name=""/>
          <p:cNvSpPr/>
          <p:nvPr/>
        </p:nvSpPr>
        <p:spPr>
          <a:xfrm>
            <a:off x="1245872" y="381000"/>
            <a:ext cx="6910017" cy="3048000"/>
          </a:xfrm>
          <a:prstGeom prst="roundRect"/>
          <a:solidFill>
            <a:srgbClr val="FFFFFF"/>
          </a:solidFill>
          <a:ln w="25400">
            <a:solidFill>
              <a:srgbClr val="666666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64" name=""/>
          <p:cNvSpPr/>
          <p:nvPr/>
        </p:nvSpPr>
        <p:spPr>
          <a:xfrm>
            <a:off x="1176078" y="549857"/>
            <a:ext cx="6907539" cy="3048000"/>
          </a:xfrm>
          <a:prstGeom prst="roundRect"/>
          <a:solidFill>
            <a:srgbClr val="E1793C"/>
          </a:solidFill>
        </p:spPr>
        <p:txBody>
          <a:bodyPr anchor="ctr"/>
          <a:p>
            <a:pPr algn="ctr"/>
            <a:endParaRPr lang="in-ID"/>
          </a:p>
        </p:txBody>
      </p:sp>
      <p:sp>
        <p:nvSpPr>
          <p:cNvPr id="1048665" name=""/>
          <p:cNvSpPr/>
          <p:nvPr/>
        </p:nvSpPr>
        <p:spPr>
          <a:xfrm>
            <a:off x="1189261" y="745821"/>
            <a:ext cx="7023236" cy="3048000"/>
          </a:xfrm>
          <a:prstGeom prst="roundRect"/>
          <a:solidFill>
            <a:srgbClr val="FFFFFF"/>
          </a:solidFill>
          <a:ln w="25400">
            <a:solidFill>
              <a:srgbClr val="3893E0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66" name=""/>
          <p:cNvSpPr/>
          <p:nvPr/>
        </p:nvSpPr>
        <p:spPr>
          <a:xfrm>
            <a:off x="7298096" y="9272734"/>
            <a:ext cx="1828800" cy="3048000"/>
          </a:xfrm>
          <a:prstGeom prst="curvedLeftArrow"/>
          <a:solidFill>
            <a:srgbClr val="279C64"/>
          </a:solidFill>
          <a:ln w="25400">
            <a:solidFill>
              <a:srgbClr val="1C7D4E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67" name=""/>
          <p:cNvSpPr/>
          <p:nvPr/>
        </p:nvSpPr>
        <p:spPr>
          <a:xfrm>
            <a:off x="1176077" y="2112824"/>
            <a:ext cx="1828800" cy="2970066"/>
          </a:xfrm>
          <a:prstGeom prst="curvedRightArrow"/>
          <a:solidFill>
            <a:srgbClr val="FFFFFF"/>
          </a:solidFill>
          <a:ln w="25400">
            <a:solidFill>
              <a:srgbClr val="666666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68" name=""/>
          <p:cNvSpPr/>
          <p:nvPr/>
        </p:nvSpPr>
        <p:spPr>
          <a:xfrm>
            <a:off x="6383695" y="2034890"/>
            <a:ext cx="1828800" cy="3048000"/>
          </a:xfrm>
          <a:prstGeom prst="curvedLeftArrow"/>
          <a:solidFill>
            <a:srgbClr val="FFFFFF"/>
          </a:solidFill>
          <a:ln w="25400">
            <a:solidFill>
              <a:srgbClr val="666666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69" name=""/>
          <p:cNvSpPr/>
          <p:nvPr/>
        </p:nvSpPr>
        <p:spPr>
          <a:xfrm>
            <a:off x="1245871" y="2112824"/>
            <a:ext cx="1828800" cy="3048000"/>
          </a:xfrm>
          <a:prstGeom prst="curvedRightArrow"/>
          <a:solidFill>
            <a:srgbClr val="E1793C"/>
          </a:solidFill>
        </p:spPr>
        <p:txBody>
          <a:bodyPr anchor="ctr"/>
          <a:p>
            <a:pPr algn="ctr"/>
            <a:endParaRPr lang="in-ID"/>
          </a:p>
        </p:txBody>
      </p:sp>
      <p:sp>
        <p:nvSpPr>
          <p:cNvPr id="1048670" name=""/>
          <p:cNvSpPr/>
          <p:nvPr/>
        </p:nvSpPr>
        <p:spPr>
          <a:xfrm>
            <a:off x="6254817" y="2073857"/>
            <a:ext cx="1828800" cy="3048000"/>
          </a:xfrm>
          <a:prstGeom prst="curvedLeftArrow"/>
          <a:solidFill>
            <a:srgbClr val="E1793C"/>
          </a:solidFill>
        </p:spPr>
        <p:txBody>
          <a:bodyPr anchor="ctr"/>
          <a:p>
            <a:pPr algn="ctr"/>
            <a:endParaRPr lang="in-ID"/>
          </a:p>
        </p:txBody>
      </p:sp>
      <p:sp>
        <p:nvSpPr>
          <p:cNvPr id="1048671" name=""/>
          <p:cNvSpPr/>
          <p:nvPr/>
        </p:nvSpPr>
        <p:spPr>
          <a:xfrm>
            <a:off x="1245871" y="2269821"/>
            <a:ext cx="1841788" cy="3048000"/>
          </a:xfrm>
          <a:prstGeom prst="curvedRightArrow"/>
          <a:solidFill>
            <a:srgbClr val="FFFFFF"/>
          </a:solidFill>
          <a:ln w="25400">
            <a:solidFill>
              <a:srgbClr val="3893E0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72" name=""/>
          <p:cNvSpPr/>
          <p:nvPr/>
        </p:nvSpPr>
        <p:spPr>
          <a:xfrm>
            <a:off x="6254817" y="2269820"/>
            <a:ext cx="1828800" cy="3048000"/>
          </a:xfrm>
          <a:prstGeom prst="curvedLeftArrow"/>
          <a:solidFill>
            <a:srgbClr val="FFFFFF"/>
          </a:solidFill>
          <a:ln w="25400">
            <a:solidFill>
              <a:srgbClr val="3893E0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73" name=""/>
          <p:cNvSpPr/>
          <p:nvPr/>
        </p:nvSpPr>
        <p:spPr>
          <a:xfrm>
            <a:off x="950690" y="956802"/>
            <a:ext cx="7132926" cy="3048000"/>
          </a:xfrm>
          <a:prstGeom prst="roundRect"/>
          <a:solidFill>
            <a:srgbClr val="279C64"/>
          </a:solidFill>
          <a:ln w="25400">
            <a:solidFill>
              <a:srgbClr val="1C7D4E"/>
            </a:solidFill>
          </a:ln>
        </p:spPr>
        <p:txBody>
          <a:bodyPr anchor="ctr"/>
          <a:p>
            <a:pPr algn="ctr"/>
            <a:r>
              <a:rPr b="1" sz="6000" lang="en-US"/>
              <a:t>T</a:t>
            </a:r>
            <a:r>
              <a:rPr b="1" sz="6000" lang="en-US"/>
              <a:t>e</a:t>
            </a:r>
            <a:r>
              <a:rPr b="1" sz="6000" lang="en-US"/>
              <a:t>r</a:t>
            </a:r>
            <a:r>
              <a:rPr b="1" sz="6000" lang="en-US"/>
              <a:t>i</a:t>
            </a:r>
            <a:r>
              <a:rPr b="1" sz="6000" lang="en-US"/>
              <a:t>m</a:t>
            </a:r>
            <a:r>
              <a:rPr b="1" sz="6000" lang="en-US"/>
              <a:t>a</a:t>
            </a:r>
            <a:r>
              <a:rPr b="1" sz="6000" lang="en-US"/>
              <a:t>kasih</a:t>
            </a:r>
            <a:r>
              <a:rPr b="1" sz="6000" lang="en-US"/>
              <a:t> </a:t>
            </a:r>
            <a:endParaRPr b="1" sz="6000" lang="in-ID"/>
          </a:p>
          <a:p>
            <a:pPr algn="ctr"/>
            <a:r>
              <a:rPr b="1" sz="6000" lang="en-US"/>
              <a:t>M</a:t>
            </a:r>
            <a:r>
              <a:rPr b="1" sz="6000" lang="en-US"/>
              <a:t>a</a:t>
            </a:r>
            <a:r>
              <a:rPr b="1" sz="6000" lang="en-US"/>
              <a:t>a</a:t>
            </a:r>
            <a:r>
              <a:rPr b="1" sz="6000" lang="en-US"/>
              <a:t>f</a:t>
            </a:r>
            <a:r>
              <a:rPr b="1" sz="6000" lang="en-US"/>
              <a:t> </a:t>
            </a:r>
            <a:r>
              <a:rPr b="1" sz="6000" lang="en-US"/>
              <a:t>b</a:t>
            </a:r>
            <a:r>
              <a:rPr b="1" sz="6000" lang="en-US"/>
              <a:t>i</a:t>
            </a:r>
            <a:r>
              <a:rPr b="1" sz="6000" lang="en-US"/>
              <a:t>l</a:t>
            </a:r>
            <a:r>
              <a:rPr b="1" sz="6000" lang="en-US"/>
              <a:t>a</a:t>
            </a:r>
            <a:r>
              <a:rPr b="1" sz="6000" lang="en-US"/>
              <a:t> </a:t>
            </a:r>
            <a:r>
              <a:rPr b="1" sz="6000" lang="en-US"/>
              <a:t>a</a:t>
            </a:r>
            <a:r>
              <a:rPr b="1" sz="6000" lang="en-US"/>
              <a:t>d</a:t>
            </a:r>
            <a:r>
              <a:rPr b="1" sz="6000" lang="en-US"/>
              <a:t>a</a:t>
            </a:r>
            <a:r>
              <a:rPr b="1" sz="6000" lang="en-US"/>
              <a:t> </a:t>
            </a:r>
            <a:r>
              <a:rPr b="1" sz="6000" lang="en-US"/>
              <a:t>s</a:t>
            </a:r>
            <a:r>
              <a:rPr b="1" sz="6000" lang="en-US"/>
              <a:t>a</a:t>
            </a:r>
            <a:r>
              <a:rPr b="1" sz="6000" lang="en-US"/>
              <a:t>l</a:t>
            </a:r>
            <a:r>
              <a:rPr b="1" sz="6000" lang="en-US"/>
              <a:t>a</a:t>
            </a:r>
            <a:r>
              <a:rPr b="1" sz="6000" lang="en-US"/>
              <a:t>h</a:t>
            </a:r>
            <a:r>
              <a:rPr b="1" sz="6000" lang="en-US"/>
              <a:t> </a:t>
            </a:r>
            <a:r>
              <a:rPr b="1" sz="6000" lang="en-US"/>
              <a:t>:</a:t>
            </a:r>
            <a:r>
              <a:rPr b="1" sz="6000" lang="en-US"/>
              <a:t>)</a:t>
            </a:r>
            <a:r>
              <a:rPr b="1" sz="6000" lang="en-US"/>
              <a:t> </a:t>
            </a:r>
            <a:endParaRPr b="1" sz="6000" lang="in-ID"/>
          </a:p>
          <a:p>
            <a:pPr algn="ctr"/>
            <a:r>
              <a:rPr b="1" sz="6000" lang="en-US"/>
              <a:t>B</a:t>
            </a:r>
            <a:r>
              <a:rPr b="1" sz="6000" lang="en-US"/>
              <a:t>a</a:t>
            </a:r>
            <a:r>
              <a:rPr b="1" sz="6000" lang="en-US"/>
              <a:t>y</a:t>
            </a:r>
            <a:r>
              <a:rPr b="1" sz="6000" lang="en-US"/>
              <a:t> </a:t>
            </a:r>
            <a:endParaRPr b="1" lang="in-ID"/>
          </a:p>
        </p:txBody>
      </p:sp>
      <p:sp>
        <p:nvSpPr>
          <p:cNvPr id="1048674" name=""/>
          <p:cNvSpPr/>
          <p:nvPr/>
        </p:nvSpPr>
        <p:spPr>
          <a:xfrm>
            <a:off x="3395801" y="4411746"/>
            <a:ext cx="2242704" cy="2242705"/>
          </a:xfrm>
          <a:prstGeom prst="flowChartMultidocument"/>
          <a:solidFill>
            <a:srgbClr val="FFFFFF"/>
          </a:solidFill>
          <a:ln w="25400">
            <a:solidFill>
              <a:srgbClr val="666666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75" name=""/>
          <p:cNvSpPr/>
          <p:nvPr/>
        </p:nvSpPr>
        <p:spPr>
          <a:xfrm>
            <a:off x="7428872" y="9483715"/>
            <a:ext cx="1567251" cy="1567251"/>
          </a:xfrm>
          <a:prstGeom prst="star5"/>
          <a:solidFill>
            <a:srgbClr val="E1793C"/>
          </a:solidFill>
        </p:spPr>
        <p:txBody>
          <a:bodyPr anchor="ctr"/>
          <a:p>
            <a:pPr algn="ctr"/>
            <a:endParaRPr lang="in-ID"/>
          </a:p>
        </p:txBody>
      </p:sp>
      <p:sp>
        <p:nvSpPr>
          <p:cNvPr id="1048676" name=""/>
          <p:cNvSpPr/>
          <p:nvPr/>
        </p:nvSpPr>
        <p:spPr>
          <a:xfrm>
            <a:off x="3578006" y="4860052"/>
            <a:ext cx="939146" cy="939146"/>
          </a:xfrm>
          <a:prstGeom prst="star5"/>
          <a:solidFill>
            <a:srgbClr val="FFFFFF"/>
          </a:solidFill>
          <a:ln w="25400">
            <a:solidFill>
              <a:srgbClr val="3893E0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77" name=""/>
          <p:cNvSpPr/>
          <p:nvPr/>
        </p:nvSpPr>
        <p:spPr>
          <a:xfrm>
            <a:off x="4571999" y="5883791"/>
            <a:ext cx="1541318" cy="770659"/>
          </a:xfrm>
          <a:prstGeom prst="ellipseRibbon2"/>
          <a:solidFill>
            <a:srgbClr val="FFFFFF"/>
          </a:solidFill>
          <a:ln w="25400">
            <a:solidFill>
              <a:srgbClr val="3893E0"/>
            </a:solidFill>
          </a:ln>
        </p:spPr>
        <p:txBody>
          <a:bodyPr anchor="ctr"/>
          <a:p>
            <a:pPr algn="ctr"/>
            <a:endParaRPr lang="in-ID"/>
          </a:p>
        </p:txBody>
      </p:sp>
      <p:sp>
        <p:nvSpPr>
          <p:cNvPr id="1048678" name=""/>
          <p:cNvSpPr txBox="1"/>
          <p:nvPr/>
        </p:nvSpPr>
        <p:spPr>
          <a:xfrm>
            <a:off x="3428871" y="5160823"/>
            <a:ext cx="4000000" cy="853440"/>
          </a:xfrm>
          <a:prstGeom prst="rect"/>
        </p:spPr>
        <p:txBody>
          <a:bodyPr rtlCol="0" wrap="square">
            <a:spAutoFit/>
          </a:bodyPr>
          <a:p>
            <a:r>
              <a:rPr b="1" sz="6000" lang="in-ID">
                <a:solidFill>
                  <a:srgbClr val="000000"/>
                </a:solidFill>
                <a:hlinkClick r:id="rId1" action="ppaction://hlinksldjump"/>
              </a:rPr>
              <a:t>Keluar</a:t>
            </a:r>
            <a:endParaRPr b="1" sz="2800" lang="in-ID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lastClr="000000" val="windowText"/>
      </a:dk1>
      <a:lt1>
        <a:sysClr lastClr="FFFFFF" val="window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TH Sarabun PSK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TH Sarabun PSK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algn="ctr" blurRad="57150" dir="5400000" dist="19050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</a:theme>
</file>

<file path=ppt/theme/theme2.xml><?xml version="1.0" encoding="utf-8"?>
<a:theme xmlns:a="http://schemas.openxmlformats.org/drawingml/2006/main" name="Office 主题">
  <a:themeElements>
    <a:clrScheme name="Office">
      <a:dk1>
        <a:sysClr lastClr="000000" val="windowText"/>
      </a:dk1>
      <a:lt1>
        <a:sysClr lastClr="FFFFFF" val="window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TH Sarabun PSK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TH Sarabun PSK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algn="ctr" blurRad="57150" dir="5400000" dist="19050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</a:theme>
</file>

<file path=docProps/app.xml><?xml version="1.0" encoding="utf-8"?>
<Properties xmlns="http://schemas.openxmlformats.org/officeDocument/2006/extended-properties">
  <Application>WPS Office</Application>
  <ScaleCrop>0</ScaleCrop>
  <LinksUpToDate>0</LinksUpToDate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>
  <dc:creator>CPH2269</dc:creator>
  <dcterms:created xsi:type="dcterms:W3CDTF">2015-05-10T15:30:45Z</dcterms:created>
  <dcterms:modified xsi:type="dcterms:W3CDTF">2022-04-21T00:11:39Z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798c5c7d389c4f7aadc0ec798f5a8bb0</vt:lpwstr>
  </property>
</Properties>
</file>